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9" r:id="rId4"/>
    <p:sldMasterId id="214748373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Inter"/>
      <p:regular r:id="rId25"/>
      <p:bold r:id="rId26"/>
      <p:italic r:id="rId27"/>
      <p:boldItalic r:id="rId28"/>
    </p:embeddedFont>
    <p:embeddedFont>
      <p:font typeface="Rubik"/>
      <p:regular r:id="rId29"/>
      <p:bold r:id="rId30"/>
      <p:italic r:id="rId31"/>
      <p:boldItalic r:id="rId32"/>
    </p:embeddedFont>
    <p:embeddedFont>
      <p:font typeface="Inter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italic.fntdata"/><Relationship Id="rId30" Type="http://schemas.openxmlformats.org/officeDocument/2006/relationships/font" Target="fonts/Rubik-bold.fntdata"/><Relationship Id="rId33" Type="http://schemas.openxmlformats.org/officeDocument/2006/relationships/font" Target="fonts/InterMedium-regular.fntdata"/><Relationship Id="rId32" Type="http://schemas.openxmlformats.org/officeDocument/2006/relationships/font" Target="fonts/Rubik-boldItalic.fntdata"/><Relationship Id="rId35" Type="http://schemas.openxmlformats.org/officeDocument/2006/relationships/font" Target="fonts/InterMedium-italic.fntdata"/><Relationship Id="rId34" Type="http://schemas.openxmlformats.org/officeDocument/2006/relationships/font" Target="fonts/InterMedium-bold.fntdata"/><Relationship Id="rId36" Type="http://schemas.openxmlformats.org/officeDocument/2006/relationships/font" Target="fonts/Inter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Inter-boldItalic.fntdata"/><Relationship Id="rId27" Type="http://schemas.openxmlformats.org/officeDocument/2006/relationships/font" Target="fonts/Inter-italic.fntdata"/><Relationship Id="rId29" Type="http://schemas.openxmlformats.org/officeDocument/2006/relationships/font" Target="fonts/Rubik-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arq-town-planning-1a-2645763/" TargetMode="External"/><Relationship Id="rId3" Type="http://schemas.openxmlformats.org/officeDocument/2006/relationships/hyperlink" Target="https://pixabay.com/photos/traffic-city-road-street-rain-727252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36e1a35190f_0_1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36e1a35190f_0_1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As </a:t>
            </a:r>
            <a:r>
              <a:rPr lang="en-GB"/>
              <a:t>apprentices</a:t>
            </a:r>
            <a:r>
              <a:rPr lang="en-GB"/>
              <a:t> join the call display this slide and play music.  </a:t>
            </a:r>
            <a:br>
              <a:rPr lang="en-GB"/>
            </a:br>
            <a:r>
              <a:rPr lang="en-GB"/>
              <a:t>Encourage suggestions in the chat.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36e1a35190f_0_2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36e1a35190f_0_22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3881efcd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3881efcde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Rubik"/>
                <a:ea typeface="Rubik"/>
                <a:cs typeface="Rubik"/>
                <a:sym typeface="Rubik"/>
              </a:rPr>
              <a:t>Slide time: 2</a:t>
            </a:r>
            <a:r>
              <a:rPr b="1" lang="en-GB">
                <a:solidFill>
                  <a:schemeClr val="dk1"/>
                </a:solidFill>
                <a:latin typeface="Rubik"/>
                <a:ea typeface="Rubik"/>
                <a:cs typeface="Rubik"/>
                <a:sym typeface="Rubik"/>
              </a:rPr>
              <a:t> min</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rPr b="1" lang="en-GB">
                <a:solidFill>
                  <a:schemeClr val="dk1"/>
                </a:solidFill>
                <a:latin typeface="Rubik"/>
                <a:ea typeface="Rubik"/>
                <a:cs typeface="Rubik"/>
                <a:sym typeface="Rubik"/>
              </a:rPr>
              <a:t>Instructor description:</a:t>
            </a:r>
            <a:endParaRPr b="1">
              <a:solidFill>
                <a:schemeClr val="dk1"/>
              </a:solidFill>
              <a:latin typeface="Rubik"/>
              <a:ea typeface="Rubik"/>
              <a:cs typeface="Rubik"/>
              <a:sym typeface="Rubik"/>
            </a:endParaRPr>
          </a:p>
          <a:p>
            <a:pPr indent="0" lvl="0" marL="0" rtl="0" algn="l">
              <a:spcBef>
                <a:spcPts val="0"/>
              </a:spcBef>
              <a:spcAft>
                <a:spcPts val="0"/>
              </a:spcAft>
              <a:buNone/>
            </a:pPr>
            <a:r>
              <a:rPr lang="en-GB">
                <a:solidFill>
                  <a:schemeClr val="dk1"/>
                </a:solidFill>
                <a:latin typeface="Rubik"/>
                <a:ea typeface="Rubik"/>
                <a:cs typeface="Rubik"/>
                <a:sym typeface="Rubik"/>
              </a:rPr>
              <a:t>To emphasise the need for a plan, regardless of what that plan is.</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rPr b="1" lang="en-GB">
                <a:solidFill>
                  <a:schemeClr val="dk1"/>
                </a:solidFill>
                <a:latin typeface="Rubik"/>
                <a:ea typeface="Rubik"/>
                <a:cs typeface="Rubik"/>
                <a:sym typeface="Rubik"/>
              </a:rPr>
              <a:t>Talk-track</a:t>
            </a:r>
            <a:r>
              <a:rPr b="1" lang="en-GB">
                <a:solidFill>
                  <a:schemeClr val="dk1"/>
                </a:solidFill>
                <a:latin typeface="Rubik"/>
                <a:ea typeface="Rubik"/>
                <a:cs typeface="Rubik"/>
                <a:sym typeface="Rubik"/>
              </a:rPr>
              <a:t>:</a:t>
            </a:r>
            <a:endParaRPr b="1">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Before answering that question lets first …</a:t>
            </a:r>
            <a:endParaRPr>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consider</a:t>
            </a:r>
            <a:r>
              <a:rPr lang="en-GB">
                <a:solidFill>
                  <a:schemeClr val="dk1"/>
                </a:solidFill>
                <a:latin typeface="Rubik"/>
                <a:ea typeface="Rubik"/>
                <a:cs typeface="Rubik"/>
                <a:sym typeface="Rubik"/>
              </a:rPr>
              <a:t> these two images. </a:t>
            </a:r>
            <a:endParaRPr>
              <a:solidFill>
                <a:schemeClr val="dk1"/>
              </a:solidFill>
              <a:latin typeface="Rubik"/>
              <a:ea typeface="Rubik"/>
              <a:cs typeface="Rubik"/>
              <a:sym typeface="Rubik"/>
            </a:endParaRPr>
          </a:p>
          <a:p>
            <a:pPr indent="-298450" lvl="1" marL="9144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a:t>
            </a:r>
            <a:r>
              <a:rPr i="1" lang="en-GB">
                <a:solidFill>
                  <a:schemeClr val="dk1"/>
                </a:solidFill>
                <a:latin typeface="Rubik"/>
                <a:ea typeface="Rubik"/>
                <a:cs typeface="Rubik"/>
                <a:sym typeface="Rubik"/>
              </a:rPr>
              <a:t>Click to reveal images, one a at time</a:t>
            </a: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highlight>
                  <a:schemeClr val="accent4"/>
                </a:highlight>
                <a:latin typeface="Rubik"/>
                <a:ea typeface="Rubik"/>
                <a:cs typeface="Rubik"/>
                <a:sym typeface="Rubik"/>
              </a:rPr>
              <a:t>Which city would you prefer to live in - and why? In the chat (left or right)</a:t>
            </a:r>
            <a:r>
              <a:rPr lang="en-GB">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298450" lvl="1" marL="914400" rtl="0" algn="l">
              <a:spcBef>
                <a:spcPts val="0"/>
              </a:spcBef>
              <a:spcAft>
                <a:spcPts val="0"/>
              </a:spcAft>
              <a:buClr>
                <a:schemeClr val="dk1"/>
              </a:buClr>
              <a:buSzPts val="1100"/>
              <a:buFont typeface="Rubik"/>
              <a:buChar char="○"/>
            </a:pPr>
            <a:r>
              <a:rPr i="1" lang="en-GB">
                <a:solidFill>
                  <a:schemeClr val="dk1"/>
                </a:solidFill>
                <a:latin typeface="Rubik"/>
                <a:ea typeface="Rubik"/>
                <a:cs typeface="Rubik"/>
                <a:sym typeface="Rubik"/>
              </a:rPr>
              <a:t>Pick 1 or 2 apprentices to share their feedback.</a:t>
            </a:r>
            <a:endParaRPr i="1">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Just l</a:t>
            </a:r>
            <a:r>
              <a:rPr lang="en-GB">
                <a:solidFill>
                  <a:schemeClr val="dk1"/>
                </a:solidFill>
                <a:latin typeface="Rubik"/>
                <a:ea typeface="Rubik"/>
                <a:cs typeface="Rubik"/>
                <a:sym typeface="Rubik"/>
              </a:rPr>
              <a:t>ike city planners design the layout of roads, public utilities, and zones to organize a city effectively, data modelers design database schemas which organize and optimize data storage. </a:t>
            </a:r>
            <a:endParaRPr>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A well organized and structured data system is like an intelligently planned city - easy to navigate around and get to what you need.</a:t>
            </a:r>
            <a:endParaRPr>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If you don’t organize your data you’ll end up with the data equivalent of the image on the right - poor planned and impossible to find your way around! </a:t>
            </a:r>
            <a:endParaRPr>
              <a:solidFill>
                <a:schemeClr val="dk1"/>
              </a:solidFill>
              <a:latin typeface="Rubik"/>
              <a:ea typeface="Rubik"/>
              <a:cs typeface="Rubik"/>
              <a:sym typeface="Rubik"/>
            </a:endParaRPr>
          </a:p>
          <a:p>
            <a:pPr indent="-298450" lvl="0" marL="457200" rtl="0" algn="l">
              <a:spcBef>
                <a:spcPts val="0"/>
              </a:spcBef>
              <a:spcAft>
                <a:spcPts val="0"/>
              </a:spcAft>
              <a:buClr>
                <a:schemeClr val="dk1"/>
              </a:buClr>
              <a:buSzPts val="1100"/>
              <a:buFont typeface="Rubik"/>
              <a:buChar char="●"/>
            </a:pPr>
            <a:r>
              <a:rPr lang="en-GB">
                <a:solidFill>
                  <a:schemeClr val="dk1"/>
                </a:solidFill>
                <a:latin typeface="Rubik"/>
                <a:ea typeface="Rubik"/>
                <a:cs typeface="Rubik"/>
                <a:sym typeface="Rubik"/>
              </a:rPr>
              <a:t>That’s why structure and design is so important. And </a:t>
            </a:r>
            <a:r>
              <a:rPr i="1" lang="en-GB">
                <a:solidFill>
                  <a:schemeClr val="dk1"/>
                </a:solidFill>
                <a:latin typeface="Rubik"/>
                <a:ea typeface="Rubik"/>
                <a:cs typeface="Rubik"/>
                <a:sym typeface="Rubik"/>
              </a:rPr>
              <a:t>that</a:t>
            </a:r>
            <a:r>
              <a:rPr lang="en-GB">
                <a:solidFill>
                  <a:schemeClr val="dk1"/>
                </a:solidFill>
                <a:latin typeface="Rubik"/>
                <a:ea typeface="Rubik"/>
                <a:cs typeface="Rubik"/>
                <a:sym typeface="Rubik"/>
              </a:rPr>
              <a:t>, is where schemas come in.</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rPr lang="en-GB">
                <a:solidFill>
                  <a:schemeClr val="dk1"/>
                </a:solidFill>
                <a:latin typeface="Rubik"/>
                <a:ea typeface="Rubik"/>
                <a:cs typeface="Rubik"/>
                <a:sym typeface="Rubik"/>
              </a:rPr>
              <a:t>Image sources:</a:t>
            </a:r>
            <a:endParaRPr>
              <a:solidFill>
                <a:schemeClr val="dk1"/>
              </a:solidFill>
              <a:latin typeface="Rubik"/>
              <a:ea typeface="Rubik"/>
              <a:cs typeface="Rubik"/>
              <a:sym typeface="Rubik"/>
            </a:endParaRPr>
          </a:p>
          <a:p>
            <a:pPr indent="0" lvl="0" marL="0" rtl="0" algn="l">
              <a:spcBef>
                <a:spcPts val="0"/>
              </a:spcBef>
              <a:spcAft>
                <a:spcPts val="0"/>
              </a:spcAft>
              <a:buNone/>
            </a:pPr>
            <a:r>
              <a:rPr lang="en-GB" u="sng">
                <a:solidFill>
                  <a:schemeClr val="hlink"/>
                </a:solidFill>
                <a:hlinkClick r:id="rId2"/>
              </a:rPr>
              <a:t>https://pixabay.com/photos/arq-town-planning-1a-2645763/</a:t>
            </a:r>
            <a:endParaRPr>
              <a:solidFill>
                <a:schemeClr val="dk1"/>
              </a:solidFill>
            </a:endParaRPr>
          </a:p>
          <a:p>
            <a:pPr indent="0" lvl="0" marL="0" rtl="0" algn="l">
              <a:spcBef>
                <a:spcPts val="0"/>
              </a:spcBef>
              <a:spcAft>
                <a:spcPts val="0"/>
              </a:spcAft>
              <a:buNone/>
            </a:pPr>
            <a:r>
              <a:rPr lang="en-GB" u="sng">
                <a:solidFill>
                  <a:schemeClr val="hlink"/>
                </a:solidFill>
                <a:hlinkClick r:id="rId3"/>
              </a:rPr>
              <a:t>https://pixabay.com/photos/traffic-city-road-street-rain-7272520/</a:t>
            </a:r>
            <a:r>
              <a:rPr lang="en-GB">
                <a:solidFill>
                  <a:schemeClr val="dk1"/>
                </a:solidFill>
              </a:rPr>
              <a:t> </a:t>
            </a:r>
            <a:endParaRPr>
              <a:solidFill>
                <a:schemeClr val="dk1"/>
              </a:solidFill>
              <a:latin typeface="Rubik"/>
              <a:ea typeface="Rubik"/>
              <a:cs typeface="Rubik"/>
              <a:sym typeface="Rubik"/>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36e1ad20e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36e1ad20e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[5min]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Instructor description: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Establish how we communicate the value of Data Modelling to our apprentices.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Talk-track:</a:t>
            </a:r>
            <a:endParaRPr>
              <a:solidFill>
                <a:schemeClr val="dk1"/>
              </a:solidFill>
            </a:endParaRPr>
          </a:p>
          <a:p>
            <a:pPr indent="-298450" lvl="0" marL="457200" rtl="0" algn="l">
              <a:spcBef>
                <a:spcPts val="0"/>
              </a:spcBef>
              <a:spcAft>
                <a:spcPts val="0"/>
              </a:spcAft>
              <a:buClr>
                <a:schemeClr val="dk1"/>
              </a:buClr>
              <a:buSzPts val="1100"/>
              <a:buChar char="●"/>
            </a:pPr>
            <a:r>
              <a:rPr lang="en-GB"/>
              <a:t>So we’ve seen why we would want to have a data model but how do we communicate this to apprentices, and in turn how do they communicate this to their stakeholders?</a:t>
            </a:r>
            <a:endParaRPr/>
          </a:p>
          <a:p>
            <a:pPr indent="-298450" lvl="0" marL="457200" rtl="0" algn="l">
              <a:spcBef>
                <a:spcPts val="0"/>
              </a:spcBef>
              <a:spcAft>
                <a:spcPts val="0"/>
              </a:spcAft>
              <a:buClr>
                <a:schemeClr val="dk1"/>
              </a:buClr>
              <a:buSzPts val="1100"/>
              <a:buChar char="●"/>
            </a:pPr>
            <a:r>
              <a:rPr lang="en-GB"/>
              <a:t>It can be useful to think about the opposite of data modelling.  </a:t>
            </a:r>
            <a:endParaRPr/>
          </a:p>
          <a:p>
            <a:pPr indent="-298450" lvl="0" marL="457200" rtl="0" algn="l">
              <a:spcBef>
                <a:spcPts val="0"/>
              </a:spcBef>
              <a:spcAft>
                <a:spcPts val="0"/>
              </a:spcAft>
              <a:buClr>
                <a:schemeClr val="dk1"/>
              </a:buClr>
              <a:buSzPts val="1100"/>
              <a:buChar char="●"/>
            </a:pPr>
            <a:r>
              <a:rPr b="1" lang="en-GB"/>
              <a:t>I.e. what happens if we don’t data model?</a:t>
            </a:r>
            <a:endParaRPr b="1"/>
          </a:p>
          <a:p>
            <a:pPr indent="-298450" lvl="1" marL="914400" rtl="0" algn="l">
              <a:spcBef>
                <a:spcPts val="0"/>
              </a:spcBef>
              <a:spcAft>
                <a:spcPts val="0"/>
              </a:spcAft>
              <a:buClr>
                <a:schemeClr val="dk1"/>
              </a:buClr>
              <a:buSzPts val="1100"/>
              <a:buChar char="○"/>
            </a:pPr>
            <a:r>
              <a:rPr lang="en-GB"/>
              <a:t>If you were building a house, without a blueprint/plan/guide, and just started laying bricks you might end up with walls all over the place, rooms that don’t make sense and stairs to nowhere.  </a:t>
            </a:r>
            <a:endParaRPr/>
          </a:p>
          <a:p>
            <a:pPr indent="-298450" lvl="0" marL="457200" rtl="0" algn="l">
              <a:spcBef>
                <a:spcPts val="0"/>
              </a:spcBef>
              <a:spcAft>
                <a:spcPts val="0"/>
              </a:spcAft>
              <a:buClr>
                <a:schemeClr val="dk1"/>
              </a:buClr>
              <a:buSzPts val="1100"/>
              <a:buChar char="●"/>
            </a:pPr>
            <a:r>
              <a:rPr b="1" lang="en-GB"/>
              <a:t>Then you can connect this to the problems that you will likely encounter?  [what problems will might you encounter without a data model?]</a:t>
            </a:r>
            <a:endParaRPr b="1"/>
          </a:p>
          <a:p>
            <a:pPr indent="-298450" lvl="1" marL="914400" rtl="0" algn="l">
              <a:spcBef>
                <a:spcPts val="0"/>
              </a:spcBef>
              <a:spcAft>
                <a:spcPts val="0"/>
              </a:spcAft>
              <a:buClr>
                <a:schemeClr val="dk1"/>
              </a:buClr>
              <a:buSzPts val="1100"/>
              <a:buChar char="○"/>
            </a:pPr>
            <a:r>
              <a:rPr lang="en-GB"/>
              <a:t>Can you imagine trying to find some really urgent information without any plan or data model, similar to trying to find a bathroom in our higgledy piggledy house.  </a:t>
            </a:r>
            <a:endParaRPr/>
          </a:p>
          <a:p>
            <a:pPr indent="-298450" lvl="1" marL="914400" rtl="0" algn="l">
              <a:spcBef>
                <a:spcPts val="0"/>
              </a:spcBef>
              <a:spcAft>
                <a:spcPts val="0"/>
              </a:spcAft>
              <a:buClr>
                <a:schemeClr val="dk1"/>
              </a:buClr>
              <a:buSzPts val="1100"/>
              <a:buChar char="○"/>
            </a:pPr>
            <a:r>
              <a:rPr lang="en-GB"/>
              <a:t>Or maybe you might have worse data integrity with the same bit of information stored in multiple places, similar to having multiple kitchens in this house, which one has the right set of ingredients.</a:t>
            </a:r>
            <a:endParaRPr/>
          </a:p>
          <a:p>
            <a:pPr indent="-298450" lvl="0" marL="457200" rtl="0" algn="l">
              <a:spcBef>
                <a:spcPts val="0"/>
              </a:spcBef>
              <a:spcAft>
                <a:spcPts val="0"/>
              </a:spcAft>
              <a:buClr>
                <a:schemeClr val="dk1"/>
              </a:buClr>
              <a:buSzPts val="1100"/>
              <a:buChar char="●"/>
            </a:pPr>
            <a:r>
              <a:rPr b="1" lang="en-GB"/>
              <a:t>Then we need to connect these problems to business impact?  [what would be the impact on our business of poor data integrity and lack of organisation?]</a:t>
            </a:r>
            <a:endParaRPr b="1"/>
          </a:p>
          <a:p>
            <a:pPr indent="-298450" lvl="1" marL="914400" rtl="0" algn="l">
              <a:spcBef>
                <a:spcPts val="0"/>
              </a:spcBef>
              <a:spcAft>
                <a:spcPts val="0"/>
              </a:spcAft>
              <a:buClr>
                <a:schemeClr val="dk1"/>
              </a:buClr>
              <a:buSzPts val="1100"/>
              <a:buChar char="○"/>
            </a:pPr>
            <a:r>
              <a:rPr lang="en-GB"/>
              <a:t>You’re creating technical debt for your business, without making major revisions to the structure of the house you’re creating bigger and bigger problems for the future.</a:t>
            </a:r>
            <a:endParaRPr/>
          </a:p>
          <a:p>
            <a:pPr indent="-298450" lvl="1" marL="914400" rtl="0" algn="l">
              <a:spcBef>
                <a:spcPts val="0"/>
              </a:spcBef>
              <a:spcAft>
                <a:spcPts val="0"/>
              </a:spcAft>
              <a:buClr>
                <a:schemeClr val="dk1"/>
              </a:buClr>
              <a:buSzPts val="1100"/>
              <a:buChar char="○"/>
            </a:pPr>
            <a:r>
              <a:rPr lang="en-GB"/>
              <a:t>Wasted time and resource, the investment you make into finding the right room, or quickest route, or most up-to-date ingredients in the kitchen could’ve been reduced and taken less effort</a:t>
            </a:r>
            <a:endParaRPr/>
          </a:p>
          <a:p>
            <a:pPr indent="-298450" lvl="1" marL="914400" rtl="0" algn="l">
              <a:spcBef>
                <a:spcPts val="0"/>
              </a:spcBef>
              <a:spcAft>
                <a:spcPts val="0"/>
              </a:spcAft>
              <a:buClr>
                <a:schemeClr val="dk1"/>
              </a:buClr>
              <a:buSzPts val="1100"/>
              <a:buChar char="○"/>
            </a:pPr>
            <a:r>
              <a:rPr lang="en-GB"/>
              <a:t>Going to struggle to scale, at some point you won’t be able to effectively add rooms and created connections between them, the house will no longer be fit for purpose.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3881efcde3e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3881efcde3e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3881efcde3e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3881efcde3e_0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[5min]</a:t>
            </a:r>
            <a:endParaRPr>
              <a:solidFill>
                <a:schemeClr val="dk1"/>
              </a:solidFill>
            </a:endParaRPr>
          </a:p>
          <a:p>
            <a:pPr indent="0" lvl="0" marL="0" rtl="0" algn="l">
              <a:spcBef>
                <a:spcPts val="0"/>
              </a:spcBef>
              <a:spcAft>
                <a:spcPts val="0"/>
              </a:spcAft>
              <a:buNone/>
            </a:pPr>
            <a:r>
              <a:rPr lang="en-GB">
                <a:solidFill>
                  <a:schemeClr val="dk1"/>
                </a:solidFill>
              </a:rPr>
              <a:t>Instructor description:</a:t>
            </a:r>
            <a:endParaRPr>
              <a:solidFill>
                <a:schemeClr val="dk1"/>
              </a:solidFill>
            </a:endParaRPr>
          </a:p>
          <a:p>
            <a:pPr indent="0" lvl="0" marL="0" rtl="0" algn="l">
              <a:spcBef>
                <a:spcPts val="0"/>
              </a:spcBef>
              <a:spcAft>
                <a:spcPts val="0"/>
              </a:spcAft>
              <a:buNone/>
            </a:pPr>
            <a:r>
              <a:rPr lang="en-GB">
                <a:solidFill>
                  <a:schemeClr val="dk1"/>
                </a:solidFill>
              </a:rPr>
              <a:t>We need to introduce the idea to people that there is more than one “right” data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Talk-track:</a:t>
            </a:r>
            <a:endParaRPr>
              <a:solidFill>
                <a:schemeClr val="dk1"/>
              </a:solidFill>
            </a:endParaRPr>
          </a:p>
          <a:p>
            <a:pPr indent="-298450" lvl="0" marL="457200" rtl="0" algn="l">
              <a:spcBef>
                <a:spcPts val="0"/>
              </a:spcBef>
              <a:spcAft>
                <a:spcPts val="0"/>
              </a:spcAft>
              <a:buClr>
                <a:schemeClr val="dk1"/>
              </a:buClr>
              <a:buSzPts val="1100"/>
              <a:buChar char="●"/>
            </a:pPr>
            <a:r>
              <a:rPr lang="en-GB"/>
              <a:t>Anyone recognise the quote?</a:t>
            </a:r>
            <a:endParaRPr/>
          </a:p>
          <a:p>
            <a:pPr indent="-298450" lvl="0" marL="457200" rtl="0" algn="l">
              <a:spcBef>
                <a:spcPts val="0"/>
              </a:spcBef>
              <a:spcAft>
                <a:spcPts val="0"/>
              </a:spcAft>
              <a:buClr>
                <a:schemeClr val="dk1"/>
              </a:buClr>
              <a:buSzPts val="1100"/>
              <a:buChar char="●"/>
            </a:pPr>
            <a:r>
              <a:rPr lang="en-GB"/>
              <a:t>This is what Morpheus says to Neo in an attempt to “Free his mind”</a:t>
            </a:r>
            <a:endParaRPr/>
          </a:p>
          <a:p>
            <a:pPr indent="-298450" lvl="0" marL="457200" rtl="0" algn="l">
              <a:spcBef>
                <a:spcPts val="0"/>
              </a:spcBef>
              <a:spcAft>
                <a:spcPts val="0"/>
              </a:spcAft>
              <a:buClr>
                <a:schemeClr val="dk1"/>
              </a:buClr>
              <a:buSzPts val="1100"/>
              <a:buChar char="●"/>
            </a:pPr>
            <a:r>
              <a:rPr lang="en-GB"/>
              <a:t>The point here is that there are rules, but you are able to break them and so we can immediately </a:t>
            </a:r>
            <a:r>
              <a:rPr lang="en-GB"/>
              <a:t>dispel</a:t>
            </a:r>
            <a:r>
              <a:rPr lang="en-GB"/>
              <a:t> the notion that there is one right data model that we’re in search of when trying to model our data.  </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GB"/>
              <a:t>Instead we’ll approach from a few different angles [click]:</a:t>
            </a:r>
            <a:endParaRPr/>
          </a:p>
          <a:p>
            <a:pPr indent="-298450" lvl="0" marL="457200" rtl="0" algn="l">
              <a:spcBef>
                <a:spcPts val="0"/>
              </a:spcBef>
              <a:spcAft>
                <a:spcPts val="0"/>
              </a:spcAft>
              <a:buClr>
                <a:schemeClr val="dk1"/>
              </a:buClr>
              <a:buSzPts val="1100"/>
              <a:buChar char="●"/>
            </a:pPr>
            <a:r>
              <a:rPr b="1" lang="en-GB"/>
              <a:t>Is there an inherent structure within the data?</a:t>
            </a:r>
            <a:endParaRPr b="1"/>
          </a:p>
          <a:p>
            <a:pPr indent="-298450" lvl="0" marL="457200" rtl="0" algn="l">
              <a:spcBef>
                <a:spcPts val="0"/>
              </a:spcBef>
              <a:spcAft>
                <a:spcPts val="0"/>
              </a:spcAft>
              <a:buClr>
                <a:schemeClr val="dk1"/>
              </a:buClr>
              <a:buSzPts val="1100"/>
              <a:buChar char="●"/>
            </a:pPr>
            <a:r>
              <a:rPr b="1" lang="en-GB"/>
              <a:t>Is there a preferred structure for our primary business purpose?</a:t>
            </a:r>
            <a:endParaRPr b="1"/>
          </a:p>
          <a:p>
            <a:pPr indent="-298450" lvl="0" marL="457200" rtl="0" algn="l">
              <a:spcBef>
                <a:spcPts val="0"/>
              </a:spcBef>
              <a:spcAft>
                <a:spcPts val="0"/>
              </a:spcAft>
              <a:buClr>
                <a:schemeClr val="dk1"/>
              </a:buClr>
              <a:buSzPts val="1100"/>
              <a:buChar char="●"/>
            </a:pPr>
            <a:r>
              <a:rPr b="1" lang="en-GB"/>
              <a:t>Are there any optimal structures associated with storage/processing needs?</a:t>
            </a:r>
            <a:endParaRPr b="1"/>
          </a:p>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3881efcde3e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3881efcde3e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[10min]</a:t>
            </a:r>
            <a:endParaRPr/>
          </a:p>
          <a:p>
            <a:pPr indent="0" lvl="0" marL="0" rtl="0" algn="l">
              <a:spcBef>
                <a:spcPts val="0"/>
              </a:spcBef>
              <a:spcAft>
                <a:spcPts val="0"/>
              </a:spcAft>
              <a:buClr>
                <a:schemeClr val="dk1"/>
              </a:buClr>
              <a:buSzPts val="1100"/>
              <a:buFont typeface="Arial"/>
              <a:buNone/>
            </a:pPr>
            <a:r>
              <a:rPr lang="en-GB">
                <a:solidFill>
                  <a:schemeClr val="dk1"/>
                </a:solidFill>
              </a:rPr>
              <a:t>Instructor description: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Lead people through a discussion to highlight the different ways that a dataset could be organised.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Talk-track:</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Let’s look at an example that I think most of you will be familiar with but is also deeply personal.  Music!</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 would like everybody to think about their music collection, how do you organise it? (hands up for this one.)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anyone organise their music differently?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Are there any alternative ways of organising it?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Why do you organise your music that way?</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Now we’ve looked at how you all organise your own music [click] let’s go back to those questions that should guide us.  </a:t>
            </a:r>
            <a:endParaRPr>
              <a:solidFill>
                <a:schemeClr val="dk1"/>
              </a:solidFill>
            </a:endParaRPr>
          </a:p>
          <a:p>
            <a:pPr indent="0" lvl="0" marL="457200" rtl="0" algn="l">
              <a:spcBef>
                <a:spcPts val="0"/>
              </a:spcBef>
              <a:spcAft>
                <a:spcPts val="0"/>
              </a:spcAft>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Instead we’ll approach from a few different angles:</a:t>
            </a:r>
            <a:endParaRPr>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Is there an inherent structure within the data?</a:t>
            </a:r>
            <a:endParaRPr b="1">
              <a:solidFill>
                <a:schemeClr val="dk1"/>
              </a:solidFill>
            </a:endParaRPr>
          </a:p>
          <a:p>
            <a:pPr indent="-298450" lvl="1" marL="914400" rtl="0" algn="l">
              <a:spcBef>
                <a:spcPts val="0"/>
              </a:spcBef>
              <a:spcAft>
                <a:spcPts val="0"/>
              </a:spcAft>
              <a:buClr>
                <a:schemeClr val="dk1"/>
              </a:buClr>
              <a:buSzPts val="1100"/>
              <a:buChar char="○"/>
            </a:pPr>
            <a:r>
              <a:rPr b="1" lang="en-GB">
                <a:solidFill>
                  <a:schemeClr val="dk1"/>
                </a:solidFill>
              </a:rPr>
              <a:t>Several eg. artist, album, music label, genre, etc.</a:t>
            </a:r>
            <a:endParaRPr b="1">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Is there a preferred structure for our primary business purpose?</a:t>
            </a:r>
            <a:endParaRPr b="1">
              <a:solidFill>
                <a:schemeClr val="dk1"/>
              </a:solidFill>
            </a:endParaRPr>
          </a:p>
          <a:p>
            <a:pPr indent="-298450" lvl="1" marL="914400" rtl="0" algn="l">
              <a:spcBef>
                <a:spcPts val="0"/>
              </a:spcBef>
              <a:spcAft>
                <a:spcPts val="0"/>
              </a:spcAft>
              <a:buClr>
                <a:schemeClr val="dk1"/>
              </a:buClr>
              <a:buSzPts val="1100"/>
              <a:buChar char="○"/>
            </a:pPr>
            <a:r>
              <a:rPr b="1" lang="en-GB">
                <a:solidFill>
                  <a:schemeClr val="dk1"/>
                </a:solidFill>
              </a:rPr>
              <a:t>If our business was as a streaming service, then our primary focus is songs.  We’re serving songs.  </a:t>
            </a:r>
            <a:endParaRPr b="1">
              <a:solidFill>
                <a:schemeClr val="dk1"/>
              </a:solidFill>
            </a:endParaRPr>
          </a:p>
          <a:p>
            <a:pPr indent="-298450" lvl="0" marL="457200" rtl="0" algn="l">
              <a:spcBef>
                <a:spcPts val="0"/>
              </a:spcBef>
              <a:spcAft>
                <a:spcPts val="0"/>
              </a:spcAft>
              <a:buClr>
                <a:schemeClr val="dk1"/>
              </a:buClr>
              <a:buSzPts val="1100"/>
              <a:buChar char="●"/>
            </a:pPr>
            <a:r>
              <a:rPr b="1" lang="en-GB">
                <a:solidFill>
                  <a:schemeClr val="dk1"/>
                </a:solidFill>
              </a:rPr>
              <a:t>Are there any optimal structures associated with storage/processing needs?</a:t>
            </a:r>
            <a:endParaRPr b="1">
              <a:solidFill>
                <a:schemeClr val="dk1"/>
              </a:solidFill>
            </a:endParaRPr>
          </a:p>
          <a:p>
            <a:pPr indent="-298450" lvl="1" marL="914400" rtl="0" algn="l">
              <a:spcBef>
                <a:spcPts val="0"/>
              </a:spcBef>
              <a:spcAft>
                <a:spcPts val="0"/>
              </a:spcAft>
              <a:buClr>
                <a:schemeClr val="dk1"/>
              </a:buClr>
              <a:buSzPts val="1100"/>
              <a:buChar char="○"/>
            </a:pPr>
            <a:r>
              <a:rPr b="1" lang="en-GB">
                <a:solidFill>
                  <a:schemeClr val="dk1"/>
                </a:solidFill>
              </a:rPr>
              <a:t>Due to the velocity of our data storing tracks in an easily searchable fashion is going to be vital, this question gets to the meat of the problem and should be something we think about throughout our search.  </a:t>
            </a:r>
            <a:endParaRPr b="1">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38820e5774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38820e5774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[10min]</a:t>
            </a:r>
            <a:endParaRPr>
              <a:solidFill>
                <a:schemeClr val="dk1"/>
              </a:solidFill>
            </a:endParaRPr>
          </a:p>
          <a:p>
            <a:pPr indent="0" lvl="0" marL="0" rtl="0" algn="l">
              <a:spcBef>
                <a:spcPts val="0"/>
              </a:spcBef>
              <a:spcAft>
                <a:spcPts val="0"/>
              </a:spcAft>
              <a:buNone/>
            </a:pPr>
            <a:r>
              <a:rPr lang="en-GB">
                <a:solidFill>
                  <a:schemeClr val="dk1"/>
                </a:solidFill>
              </a:rPr>
              <a:t>Instructor description:</a:t>
            </a:r>
            <a:endParaRPr>
              <a:solidFill>
                <a:schemeClr val="dk1"/>
              </a:solidFill>
            </a:endParaRPr>
          </a:p>
          <a:p>
            <a:pPr indent="0" lvl="0" marL="0" rtl="0" algn="l">
              <a:spcBef>
                <a:spcPts val="0"/>
              </a:spcBef>
              <a:spcAft>
                <a:spcPts val="0"/>
              </a:spcAft>
              <a:buNone/>
            </a:pPr>
            <a:r>
              <a:rPr lang="en-GB">
                <a:solidFill>
                  <a:schemeClr val="dk1"/>
                </a:solidFill>
              </a:rPr>
              <a:t>Introduce the actual data models and talk through some advantages and disadvantages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Talk-track:</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Let’s look at some of our models, advantages and disadvantages and how they might be implemented.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First up:</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 hierarchical model could be used to organise our data, this might be thought of as our “record collection”.</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Advantages: are the logical structure, that appears to be inherent to the data and is easy to communicate to stakeholders.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Disadvantages: harder to search for data without the full relationship, you have to create additional rules for how duets and collaborations are handled, this may lead to redundancy if the track gets stored under both artists, you are guaranteed redundancy when you consider ‘best of’/’greatest hits’/compilations.  Reorganising the data in the future could be difficult.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In action: this could be the file system on a computer, sharepoint, AWS EFS, JSON documents even a RDBMS (with strict rules)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Hierarchical models are best suited for data that has a strict parent-child relationship.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An object model is a more traditional “database” style model, where we store our albums, artists and tracks as different objects or entities and link them together with primary-foreign key relationships or embed them within each other.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Advantages: easier to locate the data, improved redundancy</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Disadvantages: harder to communicate to stakeholders, requires longer time to understand and access, more complex to organise and implement</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In action: this will be a database of somekind, however it is not necessary a SQL database and the final structure you chose will heavily impact the implementation.  Ie. this could be a document database.  Postgres, Azure SQL database, MS SQL server, AWS RDS, AWS redshift, GCP BigQuery, but also MongoDB, CouchDB, etc.</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This is a very developed model with plenty of options to suit different data, so is going to work well in lots of different situations.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 network model is not particularly suitable for the data we’re looking at, that is because a network model fits with highly connected data.  There are loads of connections within our data eg. “The Chain” and “Everywhere” are connected to the Album “Rumours” but a track is going to be connected to an album (maybe a couple if it’s part of a compilation or a best of) but this is not what we mean by highly connected.  If we introduced user data into the mix then a Network model would be ideal for modelling “like”, “shares” and “follows”.  A user can like many tracks, follow many artists and share many albums.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Advantages: ideal for looking at relationships between specific data points, perfect for modelling highly connected data (many-to-many)</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Disadvantages: less efficient for traditional analysis i.e. aggregating attributes of data points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In action: specialist network databases and querying language like Neo4j or Amazon Neptune</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Ideal for data that is highly connected many-to-many and the focus of any analysis is on the connections between records.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lnSpc>
                <a:spcPct val="125000"/>
              </a:lnSpc>
              <a:spcBef>
                <a:spcPts val="0"/>
              </a:spcBef>
              <a:spcAft>
                <a:spcPts val="9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38820e577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38820e577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38820e577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38820e577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[15min]</a:t>
            </a:r>
            <a:endParaRPr/>
          </a:p>
          <a:p>
            <a:pPr indent="0" lvl="0" marL="0" rtl="0" algn="l">
              <a:spcBef>
                <a:spcPts val="0"/>
              </a:spcBef>
              <a:spcAft>
                <a:spcPts val="0"/>
              </a:spcAft>
              <a:buClr>
                <a:schemeClr val="dk1"/>
              </a:buClr>
              <a:buSzPts val="1100"/>
              <a:buFont typeface="Arial"/>
              <a:buNone/>
            </a:pPr>
            <a:r>
              <a:rPr lang="en-GB">
                <a:solidFill>
                  <a:schemeClr val="dk1"/>
                </a:solidFill>
              </a:rPr>
              <a:t>Instructor description: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Walkthrough some of the practical tools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Talk-track:</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Let’s look at some of the tools we can use to get apprentice’s hands on with their data.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Most of the resources are now on github: https://github.com/jmendes16/data_modelling</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36e1a35190f_0_14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36e1a35190f_0_14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Flash up answers, thanking those who participated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38820e5774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38820e5774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Flash up answers, thanking those who participated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a:t>
            </a:r>
            <a:endParaRPr/>
          </a:p>
          <a:p>
            <a:pPr indent="0" lvl="0" marL="0" rtl="0" algn="l">
              <a:spcBef>
                <a:spcPts val="0"/>
              </a:spcBef>
              <a:spcAft>
                <a:spcPts val="0"/>
              </a:spcAft>
              <a:buNone/>
            </a:pPr>
            <a:r>
              <a:rPr lang="en-GB"/>
              <a:t>Flow</a:t>
            </a:r>
            <a:endParaRPr/>
          </a:p>
          <a:p>
            <a:pPr indent="0" lvl="0" marL="0" rtl="0" algn="l">
              <a:spcBef>
                <a:spcPts val="0"/>
              </a:spcBef>
              <a:spcAft>
                <a:spcPts val="0"/>
              </a:spcAft>
              <a:buNone/>
            </a:pPr>
            <a:r>
              <a:rPr lang="en-GB"/>
              <a:t>Object</a:t>
            </a:r>
            <a:endParaRPr/>
          </a:p>
          <a:p>
            <a:pPr indent="0" lvl="0" marL="0" rtl="0" algn="l">
              <a:spcBef>
                <a:spcPts val="0"/>
              </a:spcBef>
              <a:spcAft>
                <a:spcPts val="0"/>
              </a:spcAft>
              <a:buNone/>
            </a:pPr>
            <a:r>
              <a:rPr lang="en-GB"/>
              <a:t>Diagram</a:t>
            </a:r>
            <a:endParaRPr/>
          </a:p>
          <a:p>
            <a:pPr indent="0" lvl="0" marL="0" rtl="0" algn="l">
              <a:spcBef>
                <a:spcPts val="0"/>
              </a:spcBef>
              <a:spcAft>
                <a:spcPts val="0"/>
              </a:spcAft>
              <a:buNone/>
            </a:pPr>
            <a:r>
              <a:rPr lang="en-GB"/>
              <a:t>Hierarchical</a:t>
            </a:r>
            <a:endParaRPr/>
          </a:p>
          <a:p>
            <a:pPr indent="0" lvl="0" marL="0" rtl="0" algn="l">
              <a:spcBef>
                <a:spcPts val="0"/>
              </a:spcBef>
              <a:spcAft>
                <a:spcPts val="0"/>
              </a:spcAft>
              <a:buNone/>
            </a:pPr>
            <a:r>
              <a:rPr lang="en-GB"/>
              <a:t>Relational</a:t>
            </a:r>
            <a:endParaRPr/>
          </a:p>
          <a:p>
            <a:pPr indent="0" lvl="0" marL="0" rtl="0" algn="l">
              <a:spcBef>
                <a:spcPts val="0"/>
              </a:spcBef>
              <a:spcAft>
                <a:spcPts val="0"/>
              </a:spcAft>
              <a:buNone/>
            </a:pPr>
            <a:r>
              <a:rPr lang="en-GB"/>
              <a:t>Document</a:t>
            </a:r>
            <a:endParaRPr/>
          </a:p>
          <a:p>
            <a:pPr indent="0" lvl="0" marL="0" rtl="0" algn="l">
              <a:spcBef>
                <a:spcPts val="0"/>
              </a:spcBef>
              <a:spcAft>
                <a:spcPts val="0"/>
              </a:spcAft>
              <a:buNone/>
            </a:pPr>
            <a:r>
              <a:rPr lang="en-GB"/>
              <a:t>network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38820e577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38820e577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Flash up answers, thanking those who participated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a:t>
            </a:r>
            <a:endParaRPr/>
          </a:p>
          <a:p>
            <a:pPr indent="0" lvl="0" marL="0" rtl="0" algn="l">
              <a:spcBef>
                <a:spcPts val="0"/>
              </a:spcBef>
              <a:spcAft>
                <a:spcPts val="0"/>
              </a:spcAft>
              <a:buNone/>
            </a:pPr>
            <a:r>
              <a:rPr lang="en-GB"/>
              <a:t>Flow</a:t>
            </a:r>
            <a:endParaRPr/>
          </a:p>
          <a:p>
            <a:pPr indent="0" lvl="0" marL="0" rtl="0" algn="l">
              <a:spcBef>
                <a:spcPts val="0"/>
              </a:spcBef>
              <a:spcAft>
                <a:spcPts val="0"/>
              </a:spcAft>
              <a:buNone/>
            </a:pPr>
            <a:r>
              <a:rPr lang="en-GB"/>
              <a:t>Object</a:t>
            </a:r>
            <a:endParaRPr/>
          </a:p>
          <a:p>
            <a:pPr indent="0" lvl="0" marL="0" rtl="0" algn="l">
              <a:spcBef>
                <a:spcPts val="0"/>
              </a:spcBef>
              <a:spcAft>
                <a:spcPts val="0"/>
              </a:spcAft>
              <a:buNone/>
            </a:pPr>
            <a:r>
              <a:rPr lang="en-GB"/>
              <a:t>Diagram</a:t>
            </a:r>
            <a:endParaRPr/>
          </a:p>
          <a:p>
            <a:pPr indent="0" lvl="0" marL="0" rtl="0" algn="l">
              <a:spcBef>
                <a:spcPts val="0"/>
              </a:spcBef>
              <a:spcAft>
                <a:spcPts val="0"/>
              </a:spcAft>
              <a:buNone/>
            </a:pPr>
            <a:r>
              <a:rPr lang="en-GB"/>
              <a:t>Hierarchical</a:t>
            </a:r>
            <a:endParaRPr/>
          </a:p>
          <a:p>
            <a:pPr indent="0" lvl="0" marL="0" rtl="0" algn="l">
              <a:spcBef>
                <a:spcPts val="0"/>
              </a:spcBef>
              <a:spcAft>
                <a:spcPts val="0"/>
              </a:spcAft>
              <a:buNone/>
            </a:pPr>
            <a:r>
              <a:rPr lang="en-GB"/>
              <a:t>Relational</a:t>
            </a:r>
            <a:endParaRPr/>
          </a:p>
          <a:p>
            <a:pPr indent="0" lvl="0" marL="0" rtl="0" algn="l">
              <a:spcBef>
                <a:spcPts val="0"/>
              </a:spcBef>
              <a:spcAft>
                <a:spcPts val="0"/>
              </a:spcAft>
              <a:buNone/>
            </a:pPr>
            <a:r>
              <a:rPr lang="en-GB"/>
              <a:t>Document</a:t>
            </a:r>
            <a:endParaRPr/>
          </a:p>
          <a:p>
            <a:pPr indent="0" lvl="0" marL="0" rtl="0" algn="l">
              <a:spcBef>
                <a:spcPts val="0"/>
              </a:spcBef>
              <a:spcAft>
                <a:spcPts val="0"/>
              </a:spcAft>
              <a:buNone/>
            </a:pPr>
            <a:r>
              <a:rPr lang="en-GB"/>
              <a:t>network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36e1a35190f_0_5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36e1a35190f_0_5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Welcome to the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Talk-track:</a:t>
            </a:r>
            <a:endParaRPr/>
          </a:p>
          <a:p>
            <a:pPr indent="-298450" lvl="0" marL="457200" rtl="0" algn="l">
              <a:spcBef>
                <a:spcPts val="0"/>
              </a:spcBef>
              <a:spcAft>
                <a:spcPts val="0"/>
              </a:spcAft>
              <a:buSzPts val="1100"/>
              <a:buChar char="●"/>
            </a:pPr>
            <a:r>
              <a:rPr lang="en-GB"/>
              <a:t>Welcome to the session, the “Stop the Schema-nanigans!” put on for Coach Community to specifically cover the Data Modelling competency.  </a:t>
            </a:r>
            <a:endParaRPr/>
          </a:p>
          <a:p>
            <a:pPr indent="-298450" lvl="0" marL="457200" rtl="0" algn="l">
              <a:spcBef>
                <a:spcPts val="0"/>
              </a:spcBef>
              <a:spcAft>
                <a:spcPts val="0"/>
              </a:spcAft>
              <a:buSzPts val="1100"/>
              <a:buChar char="●"/>
            </a:pPr>
            <a:r>
              <a:rPr lang="en-GB"/>
              <a:t>This slide is here to make sure you have all turned up to the right session.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g36e1a35190f_0_8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8" name="Google Shape;2918;g36e1a35190f_0_8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Outline the planned structure and activities for the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Talk-track:</a:t>
            </a:r>
            <a:endParaRPr/>
          </a:p>
          <a:p>
            <a:pPr indent="-298450" lvl="0" marL="457200" rtl="0" algn="l">
              <a:spcBef>
                <a:spcPts val="0"/>
              </a:spcBef>
              <a:spcAft>
                <a:spcPts val="0"/>
              </a:spcAft>
              <a:buSzPts val="1100"/>
              <a:buChar char="●"/>
            </a:pPr>
            <a:r>
              <a:rPr lang="en-GB"/>
              <a:t>So the plan for today’s session is for me to do a little </a:t>
            </a:r>
            <a:r>
              <a:rPr b="1" lang="en-GB"/>
              <a:t>welcome</a:t>
            </a:r>
            <a:r>
              <a:rPr lang="en-GB"/>
              <a:t> and introduction, for those of you who don’t know who I am and are not sure what you have signed up for. </a:t>
            </a:r>
            <a:endParaRPr/>
          </a:p>
          <a:p>
            <a:pPr indent="-298450" lvl="0" marL="457200" rtl="0" algn="l">
              <a:spcBef>
                <a:spcPts val="0"/>
              </a:spcBef>
              <a:spcAft>
                <a:spcPts val="0"/>
              </a:spcAft>
              <a:buSzPts val="1100"/>
              <a:buChar char="●"/>
            </a:pPr>
            <a:r>
              <a:rPr lang="en-GB"/>
              <a:t>Then I’ll provide everyone with the “</a:t>
            </a:r>
            <a:r>
              <a:rPr b="1" lang="en-GB"/>
              <a:t>show notes</a:t>
            </a:r>
            <a:r>
              <a:rPr lang="en-GB"/>
              <a:t>” so you know the specific </a:t>
            </a:r>
            <a:r>
              <a:rPr b="1" lang="en-GB"/>
              <a:t>objectives</a:t>
            </a:r>
            <a:r>
              <a:rPr lang="en-GB"/>
              <a:t> we plan to cover in this session.</a:t>
            </a:r>
            <a:endParaRPr/>
          </a:p>
          <a:p>
            <a:pPr indent="-298450" lvl="0" marL="457200" rtl="0" algn="l">
              <a:spcBef>
                <a:spcPts val="0"/>
              </a:spcBef>
              <a:spcAft>
                <a:spcPts val="0"/>
              </a:spcAft>
              <a:buSzPts val="1100"/>
              <a:buChar char="●"/>
            </a:pPr>
            <a:r>
              <a:rPr lang="en-GB"/>
              <a:t>Our first activity is a look into </a:t>
            </a:r>
            <a:r>
              <a:rPr b="1" lang="en-GB"/>
              <a:t>why we would model</a:t>
            </a:r>
            <a:r>
              <a:rPr lang="en-GB"/>
              <a:t> the data in the first place, so looking for responses and experience you have from Delivery, working with apprentices and the underlying reasons we carry out this work.  </a:t>
            </a:r>
            <a:endParaRPr/>
          </a:p>
          <a:p>
            <a:pPr indent="-298450" lvl="0" marL="457200" rtl="0" algn="l">
              <a:spcBef>
                <a:spcPts val="0"/>
              </a:spcBef>
              <a:spcAft>
                <a:spcPts val="0"/>
              </a:spcAft>
              <a:buSzPts val="1100"/>
              <a:buChar char="●"/>
            </a:pPr>
            <a:r>
              <a:rPr lang="en-GB"/>
              <a:t>Next I will present some examples from the data modelling </a:t>
            </a:r>
            <a:r>
              <a:rPr b="1" lang="en-GB"/>
              <a:t>“collection”</a:t>
            </a:r>
            <a:r>
              <a:rPr lang="en-GB"/>
              <a:t> so you can see what these look like in practice and know why/when you might use them.  </a:t>
            </a:r>
            <a:endParaRPr/>
          </a:p>
          <a:p>
            <a:pPr indent="-298450" lvl="0" marL="457200" rtl="0" algn="l">
              <a:spcBef>
                <a:spcPts val="0"/>
              </a:spcBef>
              <a:spcAft>
                <a:spcPts val="0"/>
              </a:spcAft>
              <a:buSzPts val="1100"/>
              <a:buChar char="●"/>
            </a:pPr>
            <a:r>
              <a:rPr lang="en-GB"/>
              <a:t>The last activity is to, hopefully, have a go at least one of the </a:t>
            </a:r>
            <a:r>
              <a:rPr b="1" lang="en-GB"/>
              <a:t>behind the scenes</a:t>
            </a:r>
            <a:r>
              <a:rPr lang="en-GB"/>
              <a:t> tools, so you can support your apprentices to get stuck in.  </a:t>
            </a:r>
            <a:endParaRPr/>
          </a:p>
          <a:p>
            <a:pPr indent="-298450" lvl="0" marL="457200" rtl="0" algn="l">
              <a:spcBef>
                <a:spcPts val="0"/>
              </a:spcBef>
              <a:spcAft>
                <a:spcPts val="0"/>
              </a:spcAft>
              <a:buSzPts val="1100"/>
              <a:buChar char="●"/>
            </a:pPr>
            <a:r>
              <a:rPr lang="en-GB"/>
              <a:t>Finally, we’ll </a:t>
            </a:r>
            <a:r>
              <a:rPr b="1" lang="en-GB"/>
              <a:t>review</a:t>
            </a:r>
            <a:r>
              <a:rPr lang="en-GB"/>
              <a:t> the session and try and answer any final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terms of interaction</a:t>
            </a:r>
            <a:endParaRPr/>
          </a:p>
          <a:p>
            <a:pPr indent="-298450" lvl="0" marL="457200" rtl="0" algn="l">
              <a:spcBef>
                <a:spcPts val="0"/>
              </a:spcBef>
              <a:spcAft>
                <a:spcPts val="0"/>
              </a:spcAft>
              <a:buSzPts val="1100"/>
              <a:buChar char="●"/>
            </a:pPr>
            <a:r>
              <a:rPr lang="en-GB"/>
              <a:t>Please remember to keep yourself on mute when not sharing</a:t>
            </a:r>
            <a:endParaRPr/>
          </a:p>
          <a:p>
            <a:pPr indent="-298450" lvl="0" marL="457200" rtl="0" algn="l">
              <a:spcBef>
                <a:spcPts val="0"/>
              </a:spcBef>
              <a:spcAft>
                <a:spcPts val="0"/>
              </a:spcAft>
              <a:buSzPts val="1100"/>
              <a:buChar char="●"/>
            </a:pPr>
            <a:r>
              <a:rPr lang="en-GB"/>
              <a:t>Use the raise hand feature or put questions in the chat, I am monitoring both</a:t>
            </a:r>
            <a:endParaRPr/>
          </a:p>
          <a:p>
            <a:pPr indent="-298450" lvl="0" marL="457200" rtl="0" algn="l">
              <a:spcBef>
                <a:spcPts val="0"/>
              </a:spcBef>
              <a:spcAft>
                <a:spcPts val="0"/>
              </a:spcAft>
              <a:buSzPts val="1100"/>
              <a:buChar char="●"/>
            </a:pPr>
            <a:r>
              <a:rPr lang="en-GB"/>
              <a:t>And I would encourage everyone to actively participate, so you get the most from the session</a:t>
            </a:r>
            <a:endParaRPr/>
          </a:p>
          <a:p>
            <a:pPr indent="-298450" lvl="0" marL="457200" rtl="0" algn="l">
              <a:spcBef>
                <a:spcPts val="0"/>
              </a:spcBef>
              <a:spcAft>
                <a:spcPts val="0"/>
              </a:spcAft>
              <a:buSzPts val="1100"/>
              <a:buChar char="●"/>
            </a:pPr>
            <a:r>
              <a:rPr lang="en-GB"/>
              <a:t>Any problems with the tools and we go through today, let me know and we’ll try and find a fix (probably after the show) </a:t>
            </a:r>
            <a:endParaRPr/>
          </a:p>
          <a:p>
            <a:pPr indent="-298450" lvl="0" marL="457200" rtl="0" algn="l">
              <a:spcBef>
                <a:spcPts val="0"/>
              </a:spcBef>
              <a:spcAft>
                <a:spcPts val="0"/>
              </a:spcAft>
              <a:buSzPts val="1100"/>
              <a:buChar char="●"/>
            </a:pPr>
            <a:r>
              <a:rPr lang="en-GB"/>
              <a:t>And I’ll be sharing links in the chat as and when you need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36e1a35190f_0_14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36e1a35190f_0_1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Introduce instructor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Talk-track:</a:t>
            </a:r>
            <a:endParaRPr/>
          </a:p>
          <a:p>
            <a:pPr indent="-298450" lvl="0" marL="457200" rtl="0" algn="l">
              <a:spcBef>
                <a:spcPts val="0"/>
              </a:spcBef>
              <a:spcAft>
                <a:spcPts val="0"/>
              </a:spcAft>
              <a:buSzPts val="1100"/>
              <a:buChar char="●"/>
            </a:pPr>
            <a:r>
              <a:rPr lang="en-GB"/>
              <a:t>I hope all of you enjoyed the session description and bio, if you didn’t you may have found the agenda a little confusing and missed all the modelling jokes.  </a:t>
            </a:r>
            <a:endParaRPr/>
          </a:p>
          <a:p>
            <a:pPr indent="-298450" lvl="0" marL="457200" rtl="0" algn="l">
              <a:spcBef>
                <a:spcPts val="0"/>
              </a:spcBef>
              <a:spcAft>
                <a:spcPts val="0"/>
              </a:spcAft>
              <a:buSzPts val="1100"/>
              <a:buChar char="●"/>
            </a:pPr>
            <a:r>
              <a:rPr lang="en-GB"/>
              <a:t>Needless to say, it was written with the support of Gemini</a:t>
            </a:r>
            <a:endParaRPr/>
          </a:p>
          <a:p>
            <a:pPr indent="-298450" lvl="0" marL="457200" rtl="0" algn="l">
              <a:spcBef>
                <a:spcPts val="0"/>
              </a:spcBef>
              <a:spcAft>
                <a:spcPts val="0"/>
              </a:spcAft>
              <a:buSzPts val="1100"/>
              <a:buChar char="●"/>
            </a:pPr>
            <a:r>
              <a:rPr lang="en-GB"/>
              <a:t>The key points about me are that I am a Senior Instructor, working across Advanced Programmes.  I specifically focus on Data Engineering, so Data Modelling very much fits within my wheelhouse.  </a:t>
            </a:r>
            <a:endParaRPr/>
          </a:p>
          <a:p>
            <a:pPr indent="-298450" lvl="0" marL="457200" rtl="0" algn="l">
              <a:spcBef>
                <a:spcPts val="0"/>
              </a:spcBef>
              <a:spcAft>
                <a:spcPts val="0"/>
              </a:spcAft>
              <a:buSzPts val="1100"/>
              <a:buChar char="●"/>
            </a:pPr>
            <a:r>
              <a:rPr lang="en-GB"/>
              <a:t>I’ve been at Multiverse for over 2.5 years now</a:t>
            </a:r>
            <a:endParaRPr/>
          </a:p>
          <a:p>
            <a:pPr indent="-298450" lvl="0" marL="457200" rtl="0" algn="l">
              <a:spcBef>
                <a:spcPts val="0"/>
              </a:spcBef>
              <a:spcAft>
                <a:spcPts val="0"/>
              </a:spcAft>
              <a:buSzPts val="1100"/>
              <a:buChar char="●"/>
            </a:pPr>
            <a:r>
              <a:rPr lang="en-GB"/>
              <a:t>And yes, I really did compete in a bodybuilding competition (though I did not star in the Zoolander movie)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36e1a35190f_0_16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36e1a35190f_0_16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36e1a35190f_0_19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36e1a35190f_0_19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[1min]</a:t>
            </a:r>
            <a:endParaRPr/>
          </a:p>
          <a:p>
            <a:pPr indent="0" lvl="0" marL="0" rtl="0" algn="l">
              <a:spcBef>
                <a:spcPts val="0"/>
              </a:spcBef>
              <a:spcAft>
                <a:spcPts val="0"/>
              </a:spcAft>
              <a:buNone/>
            </a:pPr>
            <a:r>
              <a:rPr lang="en-GB"/>
              <a:t>Instructor description:</a:t>
            </a:r>
            <a:endParaRPr/>
          </a:p>
          <a:p>
            <a:pPr indent="0" lvl="0" marL="0" rtl="0" algn="l">
              <a:spcBef>
                <a:spcPts val="0"/>
              </a:spcBef>
              <a:spcAft>
                <a:spcPts val="0"/>
              </a:spcAft>
              <a:buNone/>
            </a:pPr>
            <a:r>
              <a:rPr lang="en-GB"/>
              <a:t>Highlight to whole group the goals of the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Talk-track:</a:t>
            </a:r>
            <a:endParaRPr/>
          </a:p>
          <a:p>
            <a:pPr indent="-298450" lvl="0" marL="457200" rtl="0" algn="l">
              <a:spcBef>
                <a:spcPts val="0"/>
              </a:spcBef>
              <a:spcAft>
                <a:spcPts val="0"/>
              </a:spcAft>
              <a:buSzPts val="1100"/>
              <a:buChar char="●"/>
            </a:pPr>
            <a:r>
              <a:rPr lang="en-GB"/>
              <a:t>Read through objectives on the slide.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grpSp>
        <p:nvGrpSpPr>
          <p:cNvPr id="52" name="Google Shape;52;p13"/>
          <p:cNvGrpSpPr/>
          <p:nvPr/>
        </p:nvGrpSpPr>
        <p:grpSpPr>
          <a:xfrm>
            <a:off x="3845519" y="4028449"/>
            <a:ext cx="1452963" cy="243525"/>
            <a:chOff x="2455288" y="1451556"/>
            <a:chExt cx="2208151" cy="370099"/>
          </a:xfrm>
        </p:grpSpPr>
        <p:sp>
          <p:nvSpPr>
            <p:cNvPr id="53" name="Google Shape;53;p13"/>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 name="Google Shape;54;p13"/>
            <p:cNvSpPr/>
            <p:nvPr/>
          </p:nvSpPr>
          <p:spPr>
            <a:xfrm>
              <a:off x="3150858" y="1452164"/>
              <a:ext cx="52220" cy="364028"/>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 name="Google Shape;55;p13"/>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 name="Google Shape;56;p13"/>
            <p:cNvSpPr/>
            <p:nvPr/>
          </p:nvSpPr>
          <p:spPr>
            <a:xfrm>
              <a:off x="3517618" y="1555087"/>
              <a:ext cx="257764" cy="261103"/>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 name="Google Shape;57;p13"/>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 name="Google Shape;58;p13"/>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 name="Google Shape;59;p13"/>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 name="Google Shape;60;p13"/>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 name="Google Shape;61;p13"/>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 name="Google Shape;62;p13"/>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3" name="Google Shape;63;p13"/>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64" name="Google Shape;64;p13"/>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b="0" i="0" lang="en-GB" sz="500" u="none" cap="none" strike="noStrike">
                <a:solidFill>
                  <a:srgbClr val="FFFFFF"/>
                </a:solidFill>
                <a:latin typeface="Inter"/>
                <a:ea typeface="Inter"/>
                <a:cs typeface="Inter"/>
                <a:sym typeface="Inter"/>
              </a:rPr>
              <a:t>Private and Confidential</a:t>
            </a:r>
            <a:endParaRPr b="0" i="0" sz="500" u="none" cap="none" strike="noStrike">
              <a:solidFill>
                <a:srgbClr val="FFFFFF"/>
              </a:solidFill>
              <a:latin typeface="Inter"/>
              <a:ea typeface="Inter"/>
              <a:cs typeface="Inter"/>
              <a:sym typeface="Inter"/>
            </a:endParaRPr>
          </a:p>
        </p:txBody>
      </p:sp>
      <p:sp>
        <p:nvSpPr>
          <p:cNvPr id="65" name="Google Shape;65;p13"/>
          <p:cNvSpPr txBox="1"/>
          <p:nvPr>
            <p:ph type="title"/>
          </p:nvPr>
        </p:nvSpPr>
        <p:spPr>
          <a:xfrm>
            <a:off x="1199625" y="1765200"/>
            <a:ext cx="6703500" cy="1273200"/>
          </a:xfrm>
          <a:prstGeom prst="rect">
            <a:avLst/>
          </a:prstGeom>
          <a:noFill/>
          <a:ln>
            <a:noFill/>
          </a:ln>
        </p:spPr>
        <p:txBody>
          <a:bodyPr anchorCtr="0" anchor="t" bIns="34275" lIns="0" spcFirstLastPara="1" rIns="68575" wrap="square" tIns="34275">
            <a:normAutofit/>
          </a:bodyPr>
          <a:lstStyle>
            <a:lvl1pPr lvl="0" algn="ctr">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66" name="Google Shape;66;p13"/>
          <p:cNvSpPr txBox="1"/>
          <p:nvPr>
            <p:ph idx="2" type="title"/>
          </p:nvPr>
        </p:nvSpPr>
        <p:spPr>
          <a:xfrm>
            <a:off x="3033825" y="3093900"/>
            <a:ext cx="3035100" cy="651900"/>
          </a:xfrm>
          <a:prstGeom prst="rect">
            <a:avLst/>
          </a:prstGeom>
        </p:spPr>
        <p:txBody>
          <a:bodyPr anchorCtr="0" anchor="t" bIns="91425" lIns="0" spcFirstLastPara="1" rIns="91425" wrap="square" tIns="91425">
            <a:normAutofit/>
          </a:bodyPr>
          <a:lstStyle>
            <a:lvl1pPr lvl="0" algn="ctr">
              <a:lnSpc>
                <a:spcPct val="75000"/>
              </a:lnSpc>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algn="ctr">
              <a:lnSpc>
                <a:spcPct val="75000"/>
              </a:lnSpc>
              <a:spcBef>
                <a:spcPts val="0"/>
              </a:spcBef>
              <a:spcAft>
                <a:spcPts val="0"/>
              </a:spcAft>
              <a:buClr>
                <a:schemeClr val="accent5"/>
              </a:buClr>
              <a:buSzPts val="1400"/>
              <a:buNone/>
              <a:defRPr>
                <a:solidFill>
                  <a:schemeClr val="accent5"/>
                </a:solidFill>
              </a:defRPr>
            </a:lvl2pPr>
            <a:lvl3pPr lvl="2" algn="ctr">
              <a:lnSpc>
                <a:spcPct val="75000"/>
              </a:lnSpc>
              <a:spcBef>
                <a:spcPts val="0"/>
              </a:spcBef>
              <a:spcAft>
                <a:spcPts val="0"/>
              </a:spcAft>
              <a:buClr>
                <a:schemeClr val="accent5"/>
              </a:buClr>
              <a:buSzPts val="1400"/>
              <a:buNone/>
              <a:defRPr>
                <a:solidFill>
                  <a:schemeClr val="accent5"/>
                </a:solidFill>
              </a:defRPr>
            </a:lvl3pPr>
            <a:lvl4pPr lvl="3" algn="ctr">
              <a:lnSpc>
                <a:spcPct val="75000"/>
              </a:lnSpc>
              <a:spcBef>
                <a:spcPts val="0"/>
              </a:spcBef>
              <a:spcAft>
                <a:spcPts val="0"/>
              </a:spcAft>
              <a:buClr>
                <a:schemeClr val="accent5"/>
              </a:buClr>
              <a:buSzPts val="1400"/>
              <a:buNone/>
              <a:defRPr>
                <a:solidFill>
                  <a:schemeClr val="accent5"/>
                </a:solidFill>
              </a:defRPr>
            </a:lvl4pPr>
            <a:lvl5pPr lvl="4" algn="ctr">
              <a:lnSpc>
                <a:spcPct val="75000"/>
              </a:lnSpc>
              <a:spcBef>
                <a:spcPts val="0"/>
              </a:spcBef>
              <a:spcAft>
                <a:spcPts val="0"/>
              </a:spcAft>
              <a:buClr>
                <a:schemeClr val="accent5"/>
              </a:buClr>
              <a:buSzPts val="1400"/>
              <a:buNone/>
              <a:defRPr>
                <a:solidFill>
                  <a:schemeClr val="accent5"/>
                </a:solidFill>
              </a:defRPr>
            </a:lvl5pPr>
            <a:lvl6pPr lvl="5" algn="ctr">
              <a:lnSpc>
                <a:spcPct val="75000"/>
              </a:lnSpc>
              <a:spcBef>
                <a:spcPts val="0"/>
              </a:spcBef>
              <a:spcAft>
                <a:spcPts val="0"/>
              </a:spcAft>
              <a:buClr>
                <a:schemeClr val="accent5"/>
              </a:buClr>
              <a:buSzPts val="1400"/>
              <a:buNone/>
              <a:defRPr>
                <a:solidFill>
                  <a:schemeClr val="accent5"/>
                </a:solidFill>
              </a:defRPr>
            </a:lvl6pPr>
            <a:lvl7pPr lvl="6" algn="ctr">
              <a:lnSpc>
                <a:spcPct val="75000"/>
              </a:lnSpc>
              <a:spcBef>
                <a:spcPts val="0"/>
              </a:spcBef>
              <a:spcAft>
                <a:spcPts val="0"/>
              </a:spcAft>
              <a:buClr>
                <a:schemeClr val="accent5"/>
              </a:buClr>
              <a:buSzPts val="1400"/>
              <a:buNone/>
              <a:defRPr>
                <a:solidFill>
                  <a:schemeClr val="accent5"/>
                </a:solidFill>
              </a:defRPr>
            </a:lvl7pPr>
            <a:lvl8pPr lvl="7" algn="ctr">
              <a:lnSpc>
                <a:spcPct val="75000"/>
              </a:lnSpc>
              <a:spcBef>
                <a:spcPts val="0"/>
              </a:spcBef>
              <a:spcAft>
                <a:spcPts val="0"/>
              </a:spcAft>
              <a:buClr>
                <a:schemeClr val="accent5"/>
              </a:buClr>
              <a:buSzPts val="1400"/>
              <a:buNone/>
              <a:defRPr>
                <a:solidFill>
                  <a:schemeClr val="accent5"/>
                </a:solidFill>
              </a:defRPr>
            </a:lvl8pPr>
            <a:lvl9pPr lvl="8" algn="ctr">
              <a:lnSpc>
                <a:spcPct val="75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72" name="Shape 72"/>
        <p:cNvGrpSpPr/>
        <p:nvPr/>
      </p:nvGrpSpPr>
      <p:grpSpPr>
        <a:xfrm>
          <a:off x="0" y="0"/>
          <a:ext cx="0" cy="0"/>
          <a:chOff x="0" y="0"/>
          <a:chExt cx="0" cy="0"/>
        </a:xfrm>
      </p:grpSpPr>
      <p:sp>
        <p:nvSpPr>
          <p:cNvPr id="73" name="Google Shape;73;p15"/>
          <p:cNvSpPr txBox="1"/>
          <p:nvPr>
            <p:ph idx="12" type="sldNum"/>
          </p:nvPr>
        </p:nvSpPr>
        <p:spPr>
          <a:xfrm>
            <a:off x="8472458" y="4663217"/>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grpSp>
        <p:nvGrpSpPr>
          <p:cNvPr id="74" name="Google Shape;74;p15"/>
          <p:cNvGrpSpPr/>
          <p:nvPr/>
        </p:nvGrpSpPr>
        <p:grpSpPr>
          <a:xfrm>
            <a:off x="3845519" y="4028449"/>
            <a:ext cx="1452963" cy="243525"/>
            <a:chOff x="2455288" y="1451556"/>
            <a:chExt cx="2208151" cy="370099"/>
          </a:xfrm>
        </p:grpSpPr>
        <p:sp>
          <p:nvSpPr>
            <p:cNvPr id="75" name="Google Shape;75;p15"/>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 name="Google Shape;76;p15"/>
            <p:cNvSpPr/>
            <p:nvPr/>
          </p:nvSpPr>
          <p:spPr>
            <a:xfrm>
              <a:off x="3150858" y="1452164"/>
              <a:ext cx="52220" cy="364028"/>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7" name="Google Shape;77;p15"/>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8" name="Google Shape;78;p15"/>
            <p:cNvSpPr/>
            <p:nvPr/>
          </p:nvSpPr>
          <p:spPr>
            <a:xfrm>
              <a:off x="3517618" y="1555087"/>
              <a:ext cx="257764" cy="261103"/>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 name="Google Shape;79;p15"/>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 name="Google Shape;80;p15"/>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 name="Google Shape;81;p15"/>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 name="Google Shape;82;p15"/>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 name="Google Shape;83;p15"/>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 name="Google Shape;84;p15"/>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 name="Google Shape;85;p15"/>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86" name="Google Shape;86;p15"/>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b="0" i="0" lang="en-GB" sz="500" u="none" cap="none" strike="noStrike">
                <a:solidFill>
                  <a:srgbClr val="FFFFFF"/>
                </a:solidFill>
                <a:latin typeface="Inter"/>
                <a:ea typeface="Inter"/>
                <a:cs typeface="Inter"/>
                <a:sym typeface="Inter"/>
              </a:rPr>
              <a:t>Private and Confidential</a:t>
            </a:r>
            <a:endParaRPr b="0" i="0" sz="500" u="none" cap="none" strike="noStrike">
              <a:solidFill>
                <a:srgbClr val="FFFFFF"/>
              </a:solidFill>
              <a:latin typeface="Inter"/>
              <a:ea typeface="Inter"/>
              <a:cs typeface="Inter"/>
              <a:sym typeface="Inter"/>
            </a:endParaRPr>
          </a:p>
        </p:txBody>
      </p:sp>
      <p:sp>
        <p:nvSpPr>
          <p:cNvPr id="87" name="Google Shape;87;p15"/>
          <p:cNvSpPr txBox="1"/>
          <p:nvPr>
            <p:ph type="title"/>
          </p:nvPr>
        </p:nvSpPr>
        <p:spPr>
          <a:xfrm>
            <a:off x="1199625" y="1765200"/>
            <a:ext cx="6703500" cy="1273200"/>
          </a:xfrm>
          <a:prstGeom prst="rect">
            <a:avLst/>
          </a:prstGeom>
          <a:noFill/>
          <a:ln>
            <a:noFill/>
          </a:ln>
        </p:spPr>
        <p:txBody>
          <a:bodyPr anchorCtr="0" anchor="t" bIns="34275" lIns="0" spcFirstLastPara="1" rIns="68575" wrap="square" tIns="34275">
            <a:normAutofit/>
          </a:bodyPr>
          <a:lstStyle>
            <a:lvl1pPr lvl="0" algn="ctr">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88" name="Google Shape;88;p15"/>
          <p:cNvSpPr txBox="1"/>
          <p:nvPr>
            <p:ph idx="2" type="title"/>
          </p:nvPr>
        </p:nvSpPr>
        <p:spPr>
          <a:xfrm>
            <a:off x="3033825" y="3093900"/>
            <a:ext cx="3035100" cy="651900"/>
          </a:xfrm>
          <a:prstGeom prst="rect">
            <a:avLst/>
          </a:prstGeom>
        </p:spPr>
        <p:txBody>
          <a:bodyPr anchorCtr="0" anchor="t" bIns="91425" lIns="0" spcFirstLastPara="1" rIns="91425" wrap="square" tIns="91425">
            <a:noAutofit/>
          </a:bodyPr>
          <a:lstStyle>
            <a:lvl1pPr lvl="0" algn="ctr">
              <a:lnSpc>
                <a:spcPct val="75000"/>
              </a:lnSpc>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algn="ctr">
              <a:lnSpc>
                <a:spcPct val="75000"/>
              </a:lnSpc>
              <a:spcBef>
                <a:spcPts val="0"/>
              </a:spcBef>
              <a:spcAft>
                <a:spcPts val="0"/>
              </a:spcAft>
              <a:buClr>
                <a:schemeClr val="accent5"/>
              </a:buClr>
              <a:buSzPts val="1400"/>
              <a:buNone/>
              <a:defRPr>
                <a:solidFill>
                  <a:schemeClr val="accent5"/>
                </a:solidFill>
              </a:defRPr>
            </a:lvl2pPr>
            <a:lvl3pPr lvl="2" algn="ctr">
              <a:lnSpc>
                <a:spcPct val="75000"/>
              </a:lnSpc>
              <a:spcBef>
                <a:spcPts val="0"/>
              </a:spcBef>
              <a:spcAft>
                <a:spcPts val="0"/>
              </a:spcAft>
              <a:buClr>
                <a:schemeClr val="accent5"/>
              </a:buClr>
              <a:buSzPts val="1400"/>
              <a:buNone/>
              <a:defRPr>
                <a:solidFill>
                  <a:schemeClr val="accent5"/>
                </a:solidFill>
              </a:defRPr>
            </a:lvl3pPr>
            <a:lvl4pPr lvl="3" algn="ctr">
              <a:lnSpc>
                <a:spcPct val="75000"/>
              </a:lnSpc>
              <a:spcBef>
                <a:spcPts val="0"/>
              </a:spcBef>
              <a:spcAft>
                <a:spcPts val="0"/>
              </a:spcAft>
              <a:buClr>
                <a:schemeClr val="accent5"/>
              </a:buClr>
              <a:buSzPts val="1400"/>
              <a:buNone/>
              <a:defRPr>
                <a:solidFill>
                  <a:schemeClr val="accent5"/>
                </a:solidFill>
              </a:defRPr>
            </a:lvl4pPr>
            <a:lvl5pPr lvl="4" algn="ctr">
              <a:lnSpc>
                <a:spcPct val="75000"/>
              </a:lnSpc>
              <a:spcBef>
                <a:spcPts val="0"/>
              </a:spcBef>
              <a:spcAft>
                <a:spcPts val="0"/>
              </a:spcAft>
              <a:buClr>
                <a:schemeClr val="accent5"/>
              </a:buClr>
              <a:buSzPts val="1400"/>
              <a:buNone/>
              <a:defRPr>
                <a:solidFill>
                  <a:schemeClr val="accent5"/>
                </a:solidFill>
              </a:defRPr>
            </a:lvl5pPr>
            <a:lvl6pPr lvl="5" algn="ctr">
              <a:lnSpc>
                <a:spcPct val="75000"/>
              </a:lnSpc>
              <a:spcBef>
                <a:spcPts val="0"/>
              </a:spcBef>
              <a:spcAft>
                <a:spcPts val="0"/>
              </a:spcAft>
              <a:buClr>
                <a:schemeClr val="accent5"/>
              </a:buClr>
              <a:buSzPts val="1400"/>
              <a:buNone/>
              <a:defRPr>
                <a:solidFill>
                  <a:schemeClr val="accent5"/>
                </a:solidFill>
              </a:defRPr>
            </a:lvl6pPr>
            <a:lvl7pPr lvl="6" algn="ctr">
              <a:lnSpc>
                <a:spcPct val="75000"/>
              </a:lnSpc>
              <a:spcBef>
                <a:spcPts val="0"/>
              </a:spcBef>
              <a:spcAft>
                <a:spcPts val="0"/>
              </a:spcAft>
              <a:buClr>
                <a:schemeClr val="accent5"/>
              </a:buClr>
              <a:buSzPts val="1400"/>
              <a:buNone/>
              <a:defRPr>
                <a:solidFill>
                  <a:schemeClr val="accent5"/>
                </a:solidFill>
              </a:defRPr>
            </a:lvl7pPr>
            <a:lvl8pPr lvl="7" algn="ctr">
              <a:lnSpc>
                <a:spcPct val="75000"/>
              </a:lnSpc>
              <a:spcBef>
                <a:spcPts val="0"/>
              </a:spcBef>
              <a:spcAft>
                <a:spcPts val="0"/>
              </a:spcAft>
              <a:buClr>
                <a:schemeClr val="accent5"/>
              </a:buClr>
              <a:buSzPts val="1400"/>
              <a:buNone/>
              <a:defRPr>
                <a:solidFill>
                  <a:schemeClr val="accent5"/>
                </a:solidFill>
              </a:defRPr>
            </a:lvl8pPr>
            <a:lvl9pPr lvl="8" algn="ctr">
              <a:lnSpc>
                <a:spcPct val="75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OBJECT_1_1_3_1_1_2">
    <p:bg>
      <p:bgPr>
        <a:solidFill>
          <a:schemeClr val="dk2"/>
        </a:solidFill>
      </p:bgPr>
    </p:bg>
    <p:spTree>
      <p:nvGrpSpPr>
        <p:cNvPr id="89" name="Shape 89"/>
        <p:cNvGrpSpPr/>
        <p:nvPr/>
      </p:nvGrpSpPr>
      <p:grpSpPr>
        <a:xfrm>
          <a:off x="0" y="0"/>
          <a:ext cx="0" cy="0"/>
          <a:chOff x="0" y="0"/>
          <a:chExt cx="0" cy="0"/>
        </a:xfrm>
      </p:grpSpPr>
      <p:sp>
        <p:nvSpPr>
          <p:cNvPr id="90" name="Google Shape;90;p16"/>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1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92" name="Google Shape;92;p1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 name="Google Shape;93;p16"/>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94" name="Google Shape;94;p16"/>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only">
  <p:cSld name="TITLE_1">
    <p:bg>
      <p:bgPr>
        <a:solidFill>
          <a:schemeClr val="dk2"/>
        </a:solidFill>
      </p:bgPr>
    </p:bg>
    <p:spTree>
      <p:nvGrpSpPr>
        <p:cNvPr id="95" name="Shape 95"/>
        <p:cNvGrpSpPr/>
        <p:nvPr/>
      </p:nvGrpSpPr>
      <p:grpSpPr>
        <a:xfrm>
          <a:off x="0" y="0"/>
          <a:ext cx="0" cy="0"/>
          <a:chOff x="0" y="0"/>
          <a:chExt cx="0" cy="0"/>
        </a:xfrm>
      </p:grpSpPr>
      <p:grpSp>
        <p:nvGrpSpPr>
          <p:cNvPr id="96" name="Google Shape;96;p17"/>
          <p:cNvGrpSpPr/>
          <p:nvPr/>
        </p:nvGrpSpPr>
        <p:grpSpPr>
          <a:xfrm>
            <a:off x="3065229" y="2318919"/>
            <a:ext cx="3017217" cy="505667"/>
            <a:chOff x="2455289" y="1451556"/>
            <a:chExt cx="2208151" cy="370100"/>
          </a:xfrm>
        </p:grpSpPr>
        <p:sp>
          <p:nvSpPr>
            <p:cNvPr id="97" name="Google Shape;97;p17"/>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 name="Google Shape;98;p17"/>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 name="Google Shape;99;p17"/>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17"/>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 name="Google Shape;101;p17"/>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17"/>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17"/>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17"/>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17"/>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17"/>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17"/>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8" name="Google Shape;108;p17"/>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TITLE_1_1">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a:off x="4199200" y="2245544"/>
            <a:ext cx="745827" cy="652598"/>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18"/>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_1_1">
    <p:bg>
      <p:bgPr>
        <a:solidFill>
          <a:schemeClr val="dk2"/>
        </a:solidFill>
      </p:bgPr>
    </p:bg>
    <p:spTree>
      <p:nvGrpSpPr>
        <p:cNvPr id="112" name="Shape 112"/>
        <p:cNvGrpSpPr/>
        <p:nvPr/>
      </p:nvGrpSpPr>
      <p:grpSpPr>
        <a:xfrm>
          <a:off x="0" y="0"/>
          <a:ext cx="0" cy="0"/>
          <a:chOff x="0" y="0"/>
          <a:chExt cx="0" cy="0"/>
        </a:xfrm>
      </p:grpSpPr>
      <p:grpSp>
        <p:nvGrpSpPr>
          <p:cNvPr id="113" name="Google Shape;113;p19"/>
          <p:cNvGrpSpPr/>
          <p:nvPr/>
        </p:nvGrpSpPr>
        <p:grpSpPr>
          <a:xfrm>
            <a:off x="361194" y="1353496"/>
            <a:ext cx="1452963" cy="243525"/>
            <a:chOff x="2455289" y="1451556"/>
            <a:chExt cx="2208151" cy="370100"/>
          </a:xfrm>
        </p:grpSpPr>
        <p:sp>
          <p:nvSpPr>
            <p:cNvPr id="114" name="Google Shape;114;p19"/>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 name="Google Shape;115;p19"/>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 name="Google Shape;116;p19"/>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 name="Google Shape;117;p19"/>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 name="Google Shape;118;p19"/>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 name="Google Shape;119;p19"/>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 name="Google Shape;120;p19"/>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 name="Google Shape;121;p19"/>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 name="Google Shape;122;p19"/>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 name="Google Shape;123;p19"/>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p19"/>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5" name="Google Shape;125;p19"/>
          <p:cNvSpPr txBox="1"/>
          <p:nvPr>
            <p:ph type="title"/>
          </p:nvPr>
        </p:nvSpPr>
        <p:spPr>
          <a:xfrm>
            <a:off x="361200" y="1732100"/>
            <a:ext cx="7136100" cy="13617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1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27" name="Google Shape;127;p19"/>
          <p:cNvSpPr txBox="1"/>
          <p:nvPr>
            <p:ph idx="2" type="title"/>
          </p:nvPr>
        </p:nvSpPr>
        <p:spPr>
          <a:xfrm>
            <a:off x="361200" y="3093900"/>
            <a:ext cx="3035100" cy="651900"/>
          </a:xfrm>
          <a:prstGeom prst="rect">
            <a:avLst/>
          </a:prstGeom>
        </p:spPr>
        <p:txBody>
          <a:bodyPr anchorCtr="0" anchor="t" bIns="91425" lIns="0" spcFirstLastPara="1" rIns="91425" wrap="square" tIns="91425">
            <a:noAutofit/>
          </a:bodyPr>
          <a:lstStyle>
            <a:lvl1pPr lvl="0">
              <a:lnSpc>
                <a:spcPct val="75000"/>
              </a:lnSpc>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a:lnSpc>
                <a:spcPct val="75000"/>
              </a:lnSpc>
              <a:spcBef>
                <a:spcPts val="0"/>
              </a:spcBef>
              <a:spcAft>
                <a:spcPts val="0"/>
              </a:spcAft>
              <a:buClr>
                <a:schemeClr val="accent5"/>
              </a:buClr>
              <a:buSzPts val="1400"/>
              <a:buNone/>
              <a:defRPr>
                <a:solidFill>
                  <a:schemeClr val="accent5"/>
                </a:solidFill>
              </a:defRPr>
            </a:lvl2pPr>
            <a:lvl3pPr lvl="2">
              <a:lnSpc>
                <a:spcPct val="75000"/>
              </a:lnSpc>
              <a:spcBef>
                <a:spcPts val="0"/>
              </a:spcBef>
              <a:spcAft>
                <a:spcPts val="0"/>
              </a:spcAft>
              <a:buClr>
                <a:schemeClr val="accent5"/>
              </a:buClr>
              <a:buSzPts val="1400"/>
              <a:buNone/>
              <a:defRPr>
                <a:solidFill>
                  <a:schemeClr val="accent5"/>
                </a:solidFill>
              </a:defRPr>
            </a:lvl3pPr>
            <a:lvl4pPr lvl="3">
              <a:lnSpc>
                <a:spcPct val="75000"/>
              </a:lnSpc>
              <a:spcBef>
                <a:spcPts val="0"/>
              </a:spcBef>
              <a:spcAft>
                <a:spcPts val="0"/>
              </a:spcAft>
              <a:buClr>
                <a:schemeClr val="accent5"/>
              </a:buClr>
              <a:buSzPts val="1400"/>
              <a:buNone/>
              <a:defRPr>
                <a:solidFill>
                  <a:schemeClr val="accent5"/>
                </a:solidFill>
              </a:defRPr>
            </a:lvl4pPr>
            <a:lvl5pPr lvl="4">
              <a:lnSpc>
                <a:spcPct val="75000"/>
              </a:lnSpc>
              <a:spcBef>
                <a:spcPts val="0"/>
              </a:spcBef>
              <a:spcAft>
                <a:spcPts val="0"/>
              </a:spcAft>
              <a:buClr>
                <a:schemeClr val="accent5"/>
              </a:buClr>
              <a:buSzPts val="1400"/>
              <a:buNone/>
              <a:defRPr>
                <a:solidFill>
                  <a:schemeClr val="accent5"/>
                </a:solidFill>
              </a:defRPr>
            </a:lvl5pPr>
            <a:lvl6pPr lvl="5">
              <a:lnSpc>
                <a:spcPct val="75000"/>
              </a:lnSpc>
              <a:spcBef>
                <a:spcPts val="0"/>
              </a:spcBef>
              <a:spcAft>
                <a:spcPts val="0"/>
              </a:spcAft>
              <a:buClr>
                <a:schemeClr val="accent5"/>
              </a:buClr>
              <a:buSzPts val="1400"/>
              <a:buNone/>
              <a:defRPr>
                <a:solidFill>
                  <a:schemeClr val="accent5"/>
                </a:solidFill>
              </a:defRPr>
            </a:lvl6pPr>
            <a:lvl7pPr lvl="6">
              <a:lnSpc>
                <a:spcPct val="75000"/>
              </a:lnSpc>
              <a:spcBef>
                <a:spcPts val="0"/>
              </a:spcBef>
              <a:spcAft>
                <a:spcPts val="0"/>
              </a:spcAft>
              <a:buClr>
                <a:schemeClr val="accent5"/>
              </a:buClr>
              <a:buSzPts val="1400"/>
              <a:buNone/>
              <a:defRPr>
                <a:solidFill>
                  <a:schemeClr val="accent5"/>
                </a:solidFill>
              </a:defRPr>
            </a:lvl7pPr>
            <a:lvl8pPr lvl="7">
              <a:lnSpc>
                <a:spcPct val="75000"/>
              </a:lnSpc>
              <a:spcBef>
                <a:spcPts val="0"/>
              </a:spcBef>
              <a:spcAft>
                <a:spcPts val="0"/>
              </a:spcAft>
              <a:buClr>
                <a:schemeClr val="accent5"/>
              </a:buClr>
              <a:buSzPts val="1400"/>
              <a:buNone/>
              <a:defRPr>
                <a:solidFill>
                  <a:schemeClr val="accent5"/>
                </a:solidFill>
              </a:defRPr>
            </a:lvl8pPr>
            <a:lvl9pPr lvl="8">
              <a:lnSpc>
                <a:spcPct val="75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Lunar">
  <p:cSld name="TITLE_1_1_1_2">
    <p:bg>
      <p:bgPr>
        <a:solidFill>
          <a:schemeClr val="lt2"/>
        </a:solidFill>
      </p:bgPr>
    </p:bg>
    <p:spTree>
      <p:nvGrpSpPr>
        <p:cNvPr id="128" name="Shape 128"/>
        <p:cNvGrpSpPr/>
        <p:nvPr/>
      </p:nvGrpSpPr>
      <p:grpSpPr>
        <a:xfrm>
          <a:off x="0" y="0"/>
          <a:ext cx="0" cy="0"/>
          <a:chOff x="0" y="0"/>
          <a:chExt cx="0" cy="0"/>
        </a:xfrm>
      </p:grpSpPr>
      <p:grpSp>
        <p:nvGrpSpPr>
          <p:cNvPr id="129" name="Google Shape;129;p20"/>
          <p:cNvGrpSpPr/>
          <p:nvPr/>
        </p:nvGrpSpPr>
        <p:grpSpPr>
          <a:xfrm>
            <a:off x="361194" y="1353496"/>
            <a:ext cx="1452963" cy="243525"/>
            <a:chOff x="2455289" y="1451556"/>
            <a:chExt cx="2208151" cy="370100"/>
          </a:xfrm>
        </p:grpSpPr>
        <p:sp>
          <p:nvSpPr>
            <p:cNvPr id="130" name="Google Shape;130;p20"/>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20"/>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20"/>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20"/>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20"/>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20"/>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20"/>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0"/>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20"/>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p20"/>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 name="Google Shape;140;p20"/>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1" name="Google Shape;141;p20"/>
          <p:cNvSpPr txBox="1"/>
          <p:nvPr>
            <p:ph type="title"/>
          </p:nvPr>
        </p:nvSpPr>
        <p:spPr>
          <a:xfrm>
            <a:off x="361200" y="1732200"/>
            <a:ext cx="7136100" cy="13617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SzPts val="4600"/>
              <a:buFont typeface="Inter Medium"/>
              <a:buNone/>
              <a:defRPr sz="4600">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0"/>
          <p:cNvSpPr txBox="1"/>
          <p:nvPr>
            <p:ph idx="2" type="title"/>
          </p:nvPr>
        </p:nvSpPr>
        <p:spPr>
          <a:xfrm>
            <a:off x="361200" y="3093900"/>
            <a:ext cx="3035100" cy="651900"/>
          </a:xfrm>
          <a:prstGeom prst="rect">
            <a:avLst/>
          </a:prstGeom>
        </p:spPr>
        <p:txBody>
          <a:bodyPr anchorCtr="0" anchor="t" bIns="91425" lIns="0" spcFirstLastPara="1" rIns="91425" wrap="square" tIns="91425">
            <a:noAutofit/>
          </a:bodyPr>
          <a:lstStyle>
            <a:lvl1pPr lvl="0">
              <a:lnSpc>
                <a:spcPct val="75000"/>
              </a:lnSpc>
              <a:spcBef>
                <a:spcPts val="0"/>
              </a:spcBef>
              <a:spcAft>
                <a:spcPts val="0"/>
              </a:spcAft>
              <a:buClr>
                <a:schemeClr val="dk2"/>
              </a:buClr>
              <a:buSzPts val="1200"/>
              <a:buFont typeface="Inter Medium"/>
              <a:buNone/>
              <a:defRPr sz="1200">
                <a:solidFill>
                  <a:schemeClr val="dk2"/>
                </a:solidFill>
                <a:latin typeface="Inter Medium"/>
                <a:ea typeface="Inter Medium"/>
                <a:cs typeface="Inter Medium"/>
                <a:sym typeface="Inter Medium"/>
              </a:defRPr>
            </a:lvl1pPr>
            <a:lvl2pPr lvl="1">
              <a:lnSpc>
                <a:spcPct val="75000"/>
              </a:lnSpc>
              <a:spcBef>
                <a:spcPts val="0"/>
              </a:spcBef>
              <a:spcAft>
                <a:spcPts val="0"/>
              </a:spcAft>
              <a:buClr>
                <a:schemeClr val="dk2"/>
              </a:buClr>
              <a:buSzPts val="1400"/>
              <a:buNone/>
              <a:defRPr>
                <a:solidFill>
                  <a:schemeClr val="dk2"/>
                </a:solidFill>
              </a:defRPr>
            </a:lvl2pPr>
            <a:lvl3pPr lvl="2">
              <a:lnSpc>
                <a:spcPct val="75000"/>
              </a:lnSpc>
              <a:spcBef>
                <a:spcPts val="0"/>
              </a:spcBef>
              <a:spcAft>
                <a:spcPts val="0"/>
              </a:spcAft>
              <a:buClr>
                <a:schemeClr val="dk2"/>
              </a:buClr>
              <a:buSzPts val="1400"/>
              <a:buNone/>
              <a:defRPr>
                <a:solidFill>
                  <a:schemeClr val="dk2"/>
                </a:solidFill>
              </a:defRPr>
            </a:lvl3pPr>
            <a:lvl4pPr lvl="3">
              <a:lnSpc>
                <a:spcPct val="75000"/>
              </a:lnSpc>
              <a:spcBef>
                <a:spcPts val="0"/>
              </a:spcBef>
              <a:spcAft>
                <a:spcPts val="0"/>
              </a:spcAft>
              <a:buClr>
                <a:schemeClr val="dk2"/>
              </a:buClr>
              <a:buSzPts val="1400"/>
              <a:buNone/>
              <a:defRPr>
                <a:solidFill>
                  <a:schemeClr val="dk2"/>
                </a:solidFill>
              </a:defRPr>
            </a:lvl4pPr>
            <a:lvl5pPr lvl="4">
              <a:lnSpc>
                <a:spcPct val="75000"/>
              </a:lnSpc>
              <a:spcBef>
                <a:spcPts val="0"/>
              </a:spcBef>
              <a:spcAft>
                <a:spcPts val="0"/>
              </a:spcAft>
              <a:buClr>
                <a:schemeClr val="dk2"/>
              </a:buClr>
              <a:buSzPts val="1400"/>
              <a:buNone/>
              <a:defRPr>
                <a:solidFill>
                  <a:schemeClr val="dk2"/>
                </a:solidFill>
              </a:defRPr>
            </a:lvl5pPr>
            <a:lvl6pPr lvl="5">
              <a:lnSpc>
                <a:spcPct val="75000"/>
              </a:lnSpc>
              <a:spcBef>
                <a:spcPts val="0"/>
              </a:spcBef>
              <a:spcAft>
                <a:spcPts val="0"/>
              </a:spcAft>
              <a:buClr>
                <a:schemeClr val="dk2"/>
              </a:buClr>
              <a:buSzPts val="1400"/>
              <a:buNone/>
              <a:defRPr>
                <a:solidFill>
                  <a:schemeClr val="dk2"/>
                </a:solidFill>
              </a:defRPr>
            </a:lvl6pPr>
            <a:lvl7pPr lvl="6">
              <a:lnSpc>
                <a:spcPct val="75000"/>
              </a:lnSpc>
              <a:spcBef>
                <a:spcPts val="0"/>
              </a:spcBef>
              <a:spcAft>
                <a:spcPts val="0"/>
              </a:spcAft>
              <a:buClr>
                <a:schemeClr val="dk2"/>
              </a:buClr>
              <a:buSzPts val="1400"/>
              <a:buNone/>
              <a:defRPr>
                <a:solidFill>
                  <a:schemeClr val="dk2"/>
                </a:solidFill>
              </a:defRPr>
            </a:lvl7pPr>
            <a:lvl8pPr lvl="7">
              <a:lnSpc>
                <a:spcPct val="75000"/>
              </a:lnSpc>
              <a:spcBef>
                <a:spcPts val="0"/>
              </a:spcBef>
              <a:spcAft>
                <a:spcPts val="0"/>
              </a:spcAft>
              <a:buClr>
                <a:schemeClr val="dk2"/>
              </a:buClr>
              <a:buSzPts val="1400"/>
              <a:buNone/>
              <a:defRPr>
                <a:solidFill>
                  <a:schemeClr val="dk2"/>
                </a:solidFill>
              </a:defRPr>
            </a:lvl8pPr>
            <a:lvl9pPr lvl="8">
              <a:lnSpc>
                <a:spcPct val="75000"/>
              </a:lnSpc>
              <a:spcBef>
                <a:spcPts val="0"/>
              </a:spcBef>
              <a:spcAft>
                <a:spcPts val="0"/>
              </a:spcAft>
              <a:buClr>
                <a:schemeClr val="dk2"/>
              </a:buClr>
              <a:buSzPts val="1400"/>
              <a:buNone/>
              <a:defRPr>
                <a:solidFill>
                  <a:schemeClr val="dk2"/>
                </a:solidFill>
              </a:defRPr>
            </a:lvl9pPr>
          </a:lstStyle>
          <a:p/>
        </p:txBody>
      </p:sp>
      <p:sp>
        <p:nvSpPr>
          <p:cNvPr id="143" name="Google Shape;143;p20"/>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322">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Lunar">
  <p:cSld name="TITLE_1_1_1_2_1">
    <p:bg>
      <p:bgPr>
        <a:solidFill>
          <a:schemeClr val="lt2"/>
        </a:solidFill>
      </p:bgPr>
    </p:bg>
    <p:spTree>
      <p:nvGrpSpPr>
        <p:cNvPr id="144" name="Shape 144"/>
        <p:cNvGrpSpPr/>
        <p:nvPr/>
      </p:nvGrpSpPr>
      <p:grpSpPr>
        <a:xfrm>
          <a:off x="0" y="0"/>
          <a:ext cx="0" cy="0"/>
          <a:chOff x="0" y="0"/>
          <a:chExt cx="0" cy="0"/>
        </a:xfrm>
      </p:grpSpPr>
      <p:grpSp>
        <p:nvGrpSpPr>
          <p:cNvPr id="145" name="Google Shape;145;p21"/>
          <p:cNvGrpSpPr/>
          <p:nvPr/>
        </p:nvGrpSpPr>
        <p:grpSpPr>
          <a:xfrm>
            <a:off x="3845519" y="4028446"/>
            <a:ext cx="1452963" cy="243525"/>
            <a:chOff x="2455289" y="1451556"/>
            <a:chExt cx="2208151" cy="370100"/>
          </a:xfrm>
        </p:grpSpPr>
        <p:sp>
          <p:nvSpPr>
            <p:cNvPr id="146" name="Google Shape;146;p21"/>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 name="Google Shape;147;p21"/>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 name="Google Shape;148;p21"/>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Google Shape;149;p21"/>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 name="Google Shape;150;p21"/>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 name="Google Shape;151;p21"/>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 name="Google Shape;152;p21"/>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 name="Google Shape;153;p21"/>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 name="Google Shape;154;p21"/>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21"/>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21"/>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7" name="Google Shape;157;p21"/>
          <p:cNvSpPr txBox="1"/>
          <p:nvPr>
            <p:ph type="title"/>
          </p:nvPr>
        </p:nvSpPr>
        <p:spPr>
          <a:xfrm>
            <a:off x="1003950" y="1732100"/>
            <a:ext cx="7136100" cy="1361700"/>
          </a:xfrm>
          <a:prstGeom prst="rect">
            <a:avLst/>
          </a:prstGeom>
        </p:spPr>
        <p:txBody>
          <a:bodyPr anchorCtr="0" anchor="t" bIns="91425" lIns="0" spcFirstLastPara="1" rIns="91425" wrap="square" tIns="91425">
            <a:noAutofit/>
          </a:bodyPr>
          <a:lstStyle>
            <a:lvl1pPr lvl="0" algn="ctr">
              <a:lnSpc>
                <a:spcPct val="85000"/>
              </a:lnSpc>
              <a:spcBef>
                <a:spcPts val="0"/>
              </a:spcBef>
              <a:spcAft>
                <a:spcPts val="0"/>
              </a:spcAft>
              <a:buSzPts val="4600"/>
              <a:buFont typeface="Inter Medium"/>
              <a:buNone/>
              <a:defRPr sz="4600">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21"/>
          <p:cNvSpPr txBox="1"/>
          <p:nvPr>
            <p:ph idx="2" type="title"/>
          </p:nvPr>
        </p:nvSpPr>
        <p:spPr>
          <a:xfrm>
            <a:off x="3054450" y="3093900"/>
            <a:ext cx="3035100" cy="651900"/>
          </a:xfrm>
          <a:prstGeom prst="rect">
            <a:avLst/>
          </a:prstGeom>
        </p:spPr>
        <p:txBody>
          <a:bodyPr anchorCtr="0" anchor="t" bIns="91425" lIns="0" spcFirstLastPara="1" rIns="91425" wrap="square" tIns="91425">
            <a:noAutofit/>
          </a:bodyPr>
          <a:lstStyle>
            <a:lvl1pPr lvl="0" algn="ctr">
              <a:lnSpc>
                <a:spcPct val="75000"/>
              </a:lnSpc>
              <a:spcBef>
                <a:spcPts val="0"/>
              </a:spcBef>
              <a:spcAft>
                <a:spcPts val="0"/>
              </a:spcAft>
              <a:buClr>
                <a:schemeClr val="dk2"/>
              </a:buClr>
              <a:buSzPts val="1400"/>
              <a:buFont typeface="Inter Medium"/>
              <a:buNone/>
              <a:defRPr sz="1400">
                <a:solidFill>
                  <a:schemeClr val="dk2"/>
                </a:solidFill>
                <a:latin typeface="Inter Medium"/>
                <a:ea typeface="Inter Medium"/>
                <a:cs typeface="Inter Medium"/>
                <a:sym typeface="Inter Medium"/>
              </a:defRPr>
            </a:lvl1pPr>
            <a:lvl2pPr lvl="1" algn="ctr">
              <a:lnSpc>
                <a:spcPct val="75000"/>
              </a:lnSpc>
              <a:spcBef>
                <a:spcPts val="0"/>
              </a:spcBef>
              <a:spcAft>
                <a:spcPts val="0"/>
              </a:spcAft>
              <a:buClr>
                <a:schemeClr val="dk2"/>
              </a:buClr>
              <a:buSzPts val="1400"/>
              <a:buNone/>
              <a:defRPr>
                <a:solidFill>
                  <a:schemeClr val="dk2"/>
                </a:solidFill>
              </a:defRPr>
            </a:lvl2pPr>
            <a:lvl3pPr lvl="2" algn="ctr">
              <a:lnSpc>
                <a:spcPct val="75000"/>
              </a:lnSpc>
              <a:spcBef>
                <a:spcPts val="0"/>
              </a:spcBef>
              <a:spcAft>
                <a:spcPts val="0"/>
              </a:spcAft>
              <a:buClr>
                <a:schemeClr val="dk2"/>
              </a:buClr>
              <a:buSzPts val="1400"/>
              <a:buNone/>
              <a:defRPr>
                <a:solidFill>
                  <a:schemeClr val="dk2"/>
                </a:solidFill>
              </a:defRPr>
            </a:lvl3pPr>
            <a:lvl4pPr lvl="3" algn="ctr">
              <a:lnSpc>
                <a:spcPct val="75000"/>
              </a:lnSpc>
              <a:spcBef>
                <a:spcPts val="0"/>
              </a:spcBef>
              <a:spcAft>
                <a:spcPts val="0"/>
              </a:spcAft>
              <a:buClr>
                <a:schemeClr val="dk2"/>
              </a:buClr>
              <a:buSzPts val="1400"/>
              <a:buNone/>
              <a:defRPr>
                <a:solidFill>
                  <a:schemeClr val="dk2"/>
                </a:solidFill>
              </a:defRPr>
            </a:lvl4pPr>
            <a:lvl5pPr lvl="4" algn="ctr">
              <a:lnSpc>
                <a:spcPct val="75000"/>
              </a:lnSpc>
              <a:spcBef>
                <a:spcPts val="0"/>
              </a:spcBef>
              <a:spcAft>
                <a:spcPts val="0"/>
              </a:spcAft>
              <a:buClr>
                <a:schemeClr val="dk2"/>
              </a:buClr>
              <a:buSzPts val="1400"/>
              <a:buNone/>
              <a:defRPr>
                <a:solidFill>
                  <a:schemeClr val="dk2"/>
                </a:solidFill>
              </a:defRPr>
            </a:lvl5pPr>
            <a:lvl6pPr lvl="5" algn="ctr">
              <a:lnSpc>
                <a:spcPct val="75000"/>
              </a:lnSpc>
              <a:spcBef>
                <a:spcPts val="0"/>
              </a:spcBef>
              <a:spcAft>
                <a:spcPts val="0"/>
              </a:spcAft>
              <a:buClr>
                <a:schemeClr val="dk2"/>
              </a:buClr>
              <a:buSzPts val="1400"/>
              <a:buNone/>
              <a:defRPr>
                <a:solidFill>
                  <a:schemeClr val="dk2"/>
                </a:solidFill>
              </a:defRPr>
            </a:lvl6pPr>
            <a:lvl7pPr lvl="6" algn="ctr">
              <a:lnSpc>
                <a:spcPct val="75000"/>
              </a:lnSpc>
              <a:spcBef>
                <a:spcPts val="0"/>
              </a:spcBef>
              <a:spcAft>
                <a:spcPts val="0"/>
              </a:spcAft>
              <a:buClr>
                <a:schemeClr val="dk2"/>
              </a:buClr>
              <a:buSzPts val="1400"/>
              <a:buNone/>
              <a:defRPr>
                <a:solidFill>
                  <a:schemeClr val="dk2"/>
                </a:solidFill>
              </a:defRPr>
            </a:lvl7pPr>
            <a:lvl8pPr lvl="7" algn="ctr">
              <a:lnSpc>
                <a:spcPct val="75000"/>
              </a:lnSpc>
              <a:spcBef>
                <a:spcPts val="0"/>
              </a:spcBef>
              <a:spcAft>
                <a:spcPts val="0"/>
              </a:spcAft>
              <a:buClr>
                <a:schemeClr val="dk2"/>
              </a:buClr>
              <a:buSzPts val="1400"/>
              <a:buNone/>
              <a:defRPr>
                <a:solidFill>
                  <a:schemeClr val="dk2"/>
                </a:solidFill>
              </a:defRPr>
            </a:lvl8pPr>
            <a:lvl9pPr lvl="8" algn="ctr">
              <a:lnSpc>
                <a:spcPct val="75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1">
  <p:cSld name="TITLE_1_1_1_1_1">
    <p:bg>
      <p:bgPr>
        <a:solidFill>
          <a:schemeClr val="dk2"/>
        </a:solidFill>
      </p:bgPr>
    </p:bg>
    <p:spTree>
      <p:nvGrpSpPr>
        <p:cNvPr id="159" name="Shape 159"/>
        <p:cNvGrpSpPr/>
        <p:nvPr/>
      </p:nvGrpSpPr>
      <p:grpSpPr>
        <a:xfrm>
          <a:off x="0" y="0"/>
          <a:ext cx="0" cy="0"/>
          <a:chOff x="0" y="0"/>
          <a:chExt cx="0" cy="0"/>
        </a:xfrm>
      </p:grpSpPr>
      <p:sp>
        <p:nvSpPr>
          <p:cNvPr id="160" name="Google Shape;160;p22"/>
          <p:cNvSpPr/>
          <p:nvPr>
            <p:ph idx="2" type="pic"/>
          </p:nvPr>
        </p:nvSpPr>
        <p:spPr>
          <a:xfrm>
            <a:off x="361200" y="270000"/>
            <a:ext cx="3838200" cy="4603800"/>
          </a:xfrm>
          <a:prstGeom prst="roundRect">
            <a:avLst>
              <a:gd fmla="val 4322" name="adj"/>
            </a:avLst>
          </a:prstGeom>
          <a:noFill/>
          <a:ln>
            <a:noFill/>
          </a:ln>
        </p:spPr>
      </p:sp>
      <p:grpSp>
        <p:nvGrpSpPr>
          <p:cNvPr id="161" name="Google Shape;161;p22"/>
          <p:cNvGrpSpPr/>
          <p:nvPr/>
        </p:nvGrpSpPr>
        <p:grpSpPr>
          <a:xfrm>
            <a:off x="4594213" y="526993"/>
            <a:ext cx="1175178" cy="196967"/>
            <a:chOff x="2455289" y="1451556"/>
            <a:chExt cx="2208151" cy="370100"/>
          </a:xfrm>
        </p:grpSpPr>
        <p:sp>
          <p:nvSpPr>
            <p:cNvPr id="162" name="Google Shape;162;p22"/>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22"/>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22"/>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22"/>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p22"/>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 name="Google Shape;167;p22"/>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 name="Google Shape;168;p22"/>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 name="Google Shape;169;p22"/>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 name="Google Shape;170;p22"/>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1" name="Google Shape;171;p22"/>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2" name="Google Shape;172;p22"/>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3" name="Google Shape;173;p22"/>
          <p:cNvSpPr txBox="1"/>
          <p:nvPr>
            <p:ph type="title"/>
          </p:nvPr>
        </p:nvSpPr>
        <p:spPr>
          <a:xfrm>
            <a:off x="4594225" y="905527"/>
            <a:ext cx="42708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174" name="Google Shape;174;p22"/>
          <p:cNvSpPr txBox="1"/>
          <p:nvPr>
            <p:ph idx="3" type="title"/>
          </p:nvPr>
        </p:nvSpPr>
        <p:spPr>
          <a:xfrm>
            <a:off x="4594225" y="2963600"/>
            <a:ext cx="3035100" cy="651900"/>
          </a:xfrm>
          <a:prstGeom prst="rect">
            <a:avLst/>
          </a:prstGeom>
        </p:spPr>
        <p:txBody>
          <a:bodyPr anchorCtr="0" anchor="t" bIns="91425" lIns="0" spcFirstLastPara="1" rIns="91425" wrap="square" tIns="91425">
            <a:noAutofit/>
          </a:bodyPr>
          <a:lstStyle>
            <a:lvl1pPr lvl="0">
              <a:lnSpc>
                <a:spcPct val="75000"/>
              </a:lnSpc>
              <a:spcBef>
                <a:spcPts val="0"/>
              </a:spcBef>
              <a:spcAft>
                <a:spcPts val="0"/>
              </a:spcAft>
              <a:buClr>
                <a:schemeClr val="lt1"/>
              </a:buClr>
              <a:buSzPts val="1400"/>
              <a:buFont typeface="Inter Medium"/>
              <a:buNone/>
              <a:defRPr sz="1400">
                <a:solidFill>
                  <a:schemeClr val="lt1"/>
                </a:solidFill>
                <a:latin typeface="Inter Medium"/>
                <a:ea typeface="Inter Medium"/>
                <a:cs typeface="Inter Medium"/>
                <a:sym typeface="Inter Medium"/>
              </a:defRPr>
            </a:lvl1pPr>
            <a:lvl2pPr lvl="1">
              <a:lnSpc>
                <a:spcPct val="75000"/>
              </a:lnSpc>
              <a:spcBef>
                <a:spcPts val="0"/>
              </a:spcBef>
              <a:spcAft>
                <a:spcPts val="0"/>
              </a:spcAft>
              <a:buClr>
                <a:schemeClr val="accent5"/>
              </a:buClr>
              <a:buSzPts val="100"/>
              <a:buNone/>
              <a:defRPr sz="100">
                <a:solidFill>
                  <a:schemeClr val="accent5"/>
                </a:solidFill>
              </a:defRPr>
            </a:lvl2pPr>
            <a:lvl3pPr lvl="2">
              <a:lnSpc>
                <a:spcPct val="75000"/>
              </a:lnSpc>
              <a:spcBef>
                <a:spcPts val="0"/>
              </a:spcBef>
              <a:spcAft>
                <a:spcPts val="0"/>
              </a:spcAft>
              <a:buClr>
                <a:schemeClr val="accent5"/>
              </a:buClr>
              <a:buSzPts val="100"/>
              <a:buNone/>
              <a:defRPr sz="100">
                <a:solidFill>
                  <a:schemeClr val="accent5"/>
                </a:solidFill>
              </a:defRPr>
            </a:lvl3pPr>
            <a:lvl4pPr lvl="3">
              <a:lnSpc>
                <a:spcPct val="75000"/>
              </a:lnSpc>
              <a:spcBef>
                <a:spcPts val="0"/>
              </a:spcBef>
              <a:spcAft>
                <a:spcPts val="0"/>
              </a:spcAft>
              <a:buClr>
                <a:schemeClr val="accent5"/>
              </a:buClr>
              <a:buSzPts val="100"/>
              <a:buNone/>
              <a:defRPr sz="100">
                <a:solidFill>
                  <a:schemeClr val="accent5"/>
                </a:solidFill>
              </a:defRPr>
            </a:lvl4pPr>
            <a:lvl5pPr lvl="4">
              <a:lnSpc>
                <a:spcPct val="75000"/>
              </a:lnSpc>
              <a:spcBef>
                <a:spcPts val="0"/>
              </a:spcBef>
              <a:spcAft>
                <a:spcPts val="0"/>
              </a:spcAft>
              <a:buClr>
                <a:schemeClr val="accent5"/>
              </a:buClr>
              <a:buSzPts val="100"/>
              <a:buNone/>
              <a:defRPr sz="100">
                <a:solidFill>
                  <a:schemeClr val="accent5"/>
                </a:solidFill>
              </a:defRPr>
            </a:lvl5pPr>
            <a:lvl6pPr lvl="5">
              <a:lnSpc>
                <a:spcPct val="75000"/>
              </a:lnSpc>
              <a:spcBef>
                <a:spcPts val="0"/>
              </a:spcBef>
              <a:spcAft>
                <a:spcPts val="0"/>
              </a:spcAft>
              <a:buClr>
                <a:schemeClr val="accent5"/>
              </a:buClr>
              <a:buSzPts val="100"/>
              <a:buNone/>
              <a:defRPr sz="100">
                <a:solidFill>
                  <a:schemeClr val="accent5"/>
                </a:solidFill>
              </a:defRPr>
            </a:lvl6pPr>
            <a:lvl7pPr lvl="6">
              <a:lnSpc>
                <a:spcPct val="75000"/>
              </a:lnSpc>
              <a:spcBef>
                <a:spcPts val="0"/>
              </a:spcBef>
              <a:spcAft>
                <a:spcPts val="0"/>
              </a:spcAft>
              <a:buClr>
                <a:schemeClr val="accent5"/>
              </a:buClr>
              <a:buSzPts val="100"/>
              <a:buNone/>
              <a:defRPr sz="100">
                <a:solidFill>
                  <a:schemeClr val="accent5"/>
                </a:solidFill>
              </a:defRPr>
            </a:lvl7pPr>
            <a:lvl8pPr lvl="7">
              <a:lnSpc>
                <a:spcPct val="75000"/>
              </a:lnSpc>
              <a:spcBef>
                <a:spcPts val="0"/>
              </a:spcBef>
              <a:spcAft>
                <a:spcPts val="0"/>
              </a:spcAft>
              <a:buClr>
                <a:schemeClr val="accent5"/>
              </a:buClr>
              <a:buSzPts val="100"/>
              <a:buNone/>
              <a:defRPr sz="100">
                <a:solidFill>
                  <a:schemeClr val="accent5"/>
                </a:solidFill>
              </a:defRPr>
            </a:lvl8pPr>
            <a:lvl9pPr lvl="8">
              <a:lnSpc>
                <a:spcPct val="75000"/>
              </a:lnSpc>
              <a:spcBef>
                <a:spcPts val="0"/>
              </a:spcBef>
              <a:spcAft>
                <a:spcPts val="0"/>
              </a:spcAft>
              <a:buClr>
                <a:schemeClr val="accent5"/>
              </a:buClr>
              <a:buSzPts val="100"/>
              <a:buNone/>
              <a:defRPr sz="100">
                <a:solidFill>
                  <a:schemeClr val="accent5"/>
                </a:solidFill>
              </a:defRPr>
            </a:lvl9pPr>
          </a:lstStyle>
          <a:p/>
        </p:txBody>
      </p:sp>
      <p:sp>
        <p:nvSpPr>
          <p:cNvPr id="175" name="Google Shape;175;p22"/>
          <p:cNvSpPr txBox="1"/>
          <p:nvPr>
            <p:ph idx="1" type="subTitle"/>
          </p:nvPr>
        </p:nvSpPr>
        <p:spPr>
          <a:xfrm>
            <a:off x="4606725" y="4658325"/>
            <a:ext cx="2494200" cy="2151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sz="12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6" name="Google Shape;176;p22"/>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2">
  <p:cSld name="TITLE_1_1_1_1_1_1">
    <p:bg>
      <p:bgPr>
        <a:solidFill>
          <a:schemeClr val="dk2"/>
        </a:solidFill>
      </p:bgPr>
    </p:bg>
    <p:spTree>
      <p:nvGrpSpPr>
        <p:cNvPr id="177" name="Shape 177"/>
        <p:cNvGrpSpPr/>
        <p:nvPr/>
      </p:nvGrpSpPr>
      <p:grpSpPr>
        <a:xfrm>
          <a:off x="0" y="0"/>
          <a:ext cx="0" cy="0"/>
          <a:chOff x="0" y="0"/>
          <a:chExt cx="0" cy="0"/>
        </a:xfrm>
      </p:grpSpPr>
      <p:sp>
        <p:nvSpPr>
          <p:cNvPr id="178" name="Google Shape;178;p23"/>
          <p:cNvSpPr/>
          <p:nvPr>
            <p:ph idx="2" type="pic"/>
          </p:nvPr>
        </p:nvSpPr>
        <p:spPr>
          <a:xfrm>
            <a:off x="361200" y="270000"/>
            <a:ext cx="3838200" cy="4603800"/>
          </a:xfrm>
          <a:prstGeom prst="roundRect">
            <a:avLst>
              <a:gd fmla="val 4322" name="adj"/>
            </a:avLst>
          </a:prstGeom>
          <a:noFill/>
          <a:ln>
            <a:noFill/>
          </a:ln>
        </p:spPr>
      </p:sp>
      <p:grpSp>
        <p:nvGrpSpPr>
          <p:cNvPr id="179" name="Google Shape;179;p23"/>
          <p:cNvGrpSpPr/>
          <p:nvPr/>
        </p:nvGrpSpPr>
        <p:grpSpPr>
          <a:xfrm>
            <a:off x="4594213" y="526993"/>
            <a:ext cx="1175178" cy="196967"/>
            <a:chOff x="2455289" y="1451556"/>
            <a:chExt cx="2208151" cy="370100"/>
          </a:xfrm>
        </p:grpSpPr>
        <p:sp>
          <p:nvSpPr>
            <p:cNvPr id="180" name="Google Shape;180;p23"/>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 name="Google Shape;181;p23"/>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Google Shape;182;p23"/>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23"/>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23"/>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23"/>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23"/>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23"/>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23"/>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p23"/>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23"/>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1" name="Google Shape;191;p23"/>
          <p:cNvSpPr txBox="1"/>
          <p:nvPr>
            <p:ph type="title"/>
          </p:nvPr>
        </p:nvSpPr>
        <p:spPr>
          <a:xfrm>
            <a:off x="4594225" y="905527"/>
            <a:ext cx="42708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192" name="Google Shape;192;p23"/>
          <p:cNvSpPr txBox="1"/>
          <p:nvPr>
            <p:ph idx="1" type="subTitle"/>
          </p:nvPr>
        </p:nvSpPr>
        <p:spPr>
          <a:xfrm>
            <a:off x="4606725" y="3064200"/>
            <a:ext cx="2494200" cy="2151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sz="12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93" name="Google Shape;193;p23"/>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3">
  <p:cSld name="TITLE_1_1_1_1_1_1_1">
    <p:bg>
      <p:bgPr>
        <a:solidFill>
          <a:schemeClr val="dk2"/>
        </a:solidFill>
      </p:bgPr>
    </p:bg>
    <p:spTree>
      <p:nvGrpSpPr>
        <p:cNvPr id="194" name="Shape 194"/>
        <p:cNvGrpSpPr/>
        <p:nvPr/>
      </p:nvGrpSpPr>
      <p:grpSpPr>
        <a:xfrm>
          <a:off x="0" y="0"/>
          <a:ext cx="0" cy="0"/>
          <a:chOff x="0" y="0"/>
          <a:chExt cx="0" cy="0"/>
        </a:xfrm>
      </p:grpSpPr>
      <p:sp>
        <p:nvSpPr>
          <p:cNvPr id="195" name="Google Shape;195;p24"/>
          <p:cNvSpPr/>
          <p:nvPr>
            <p:ph idx="2" type="pic"/>
          </p:nvPr>
        </p:nvSpPr>
        <p:spPr>
          <a:xfrm>
            <a:off x="4945075" y="270000"/>
            <a:ext cx="3838200" cy="4603800"/>
          </a:xfrm>
          <a:prstGeom prst="roundRect">
            <a:avLst>
              <a:gd fmla="val 4322" name="adj"/>
            </a:avLst>
          </a:prstGeom>
          <a:noFill/>
          <a:ln>
            <a:noFill/>
          </a:ln>
        </p:spPr>
      </p:sp>
      <p:grpSp>
        <p:nvGrpSpPr>
          <p:cNvPr id="196" name="Google Shape;196;p24"/>
          <p:cNvGrpSpPr/>
          <p:nvPr/>
        </p:nvGrpSpPr>
        <p:grpSpPr>
          <a:xfrm>
            <a:off x="361938" y="526993"/>
            <a:ext cx="1175178" cy="196967"/>
            <a:chOff x="2455289" y="1451556"/>
            <a:chExt cx="2208151" cy="370100"/>
          </a:xfrm>
        </p:grpSpPr>
        <p:sp>
          <p:nvSpPr>
            <p:cNvPr id="197" name="Google Shape;197;p24"/>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Google Shape;198;p24"/>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24"/>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24"/>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24"/>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24"/>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Google Shape;203;p24"/>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4" name="Google Shape;204;p24"/>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24"/>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6" name="Google Shape;206;p24"/>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7" name="Google Shape;207;p24"/>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8" name="Google Shape;208;p24"/>
          <p:cNvSpPr txBox="1"/>
          <p:nvPr>
            <p:ph type="title"/>
          </p:nvPr>
        </p:nvSpPr>
        <p:spPr>
          <a:xfrm>
            <a:off x="361950" y="905527"/>
            <a:ext cx="42708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209" name="Google Shape;209;p24"/>
          <p:cNvSpPr txBox="1"/>
          <p:nvPr>
            <p:ph idx="1" type="subTitle"/>
          </p:nvPr>
        </p:nvSpPr>
        <p:spPr>
          <a:xfrm>
            <a:off x="374450" y="3064200"/>
            <a:ext cx="2494200" cy="2151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sz="12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unar">
  <p:cSld name="OBJECT_1">
    <p:bg>
      <p:bgPr>
        <a:solidFill>
          <a:schemeClr val="lt2"/>
        </a:solidFill>
      </p:bgPr>
    </p:bg>
    <p:spTree>
      <p:nvGrpSpPr>
        <p:cNvPr id="210" name="Shape 210"/>
        <p:cNvGrpSpPr/>
        <p:nvPr/>
      </p:nvGrpSpPr>
      <p:grpSpPr>
        <a:xfrm>
          <a:off x="0" y="0"/>
          <a:ext cx="0" cy="0"/>
          <a:chOff x="0" y="0"/>
          <a:chExt cx="0" cy="0"/>
        </a:xfrm>
      </p:grpSpPr>
      <p:sp>
        <p:nvSpPr>
          <p:cNvPr id="211" name="Google Shape;211;p25"/>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212" name="Google Shape;212;p25"/>
          <p:cNvSpPr txBox="1"/>
          <p:nvPr>
            <p:ph idx="1" type="body"/>
          </p:nvPr>
        </p:nvSpPr>
        <p:spPr>
          <a:xfrm>
            <a:off x="361200" y="1369225"/>
            <a:ext cx="80385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lvl1pPr>
            <a:lvl2pPr indent="-304800" lvl="1" marL="914400" algn="l">
              <a:lnSpc>
                <a:spcPct val="125000"/>
              </a:lnSpc>
              <a:spcBef>
                <a:spcPts val="900"/>
              </a:spcBef>
              <a:spcAft>
                <a:spcPts val="0"/>
              </a:spcAft>
              <a:buClr>
                <a:schemeClr val="dk2"/>
              </a:buClr>
              <a:buSzPts val="1200"/>
              <a:buFont typeface="Inter"/>
              <a:buChar char="●"/>
              <a:defRPr/>
            </a:lvl2pPr>
            <a:lvl3pPr indent="-304800" lvl="2" marL="1371600" algn="l">
              <a:lnSpc>
                <a:spcPct val="125000"/>
              </a:lnSpc>
              <a:spcBef>
                <a:spcPts val="900"/>
              </a:spcBef>
              <a:spcAft>
                <a:spcPts val="0"/>
              </a:spcAft>
              <a:buClr>
                <a:schemeClr val="dk2"/>
              </a:buClr>
              <a:buSzPts val="1200"/>
              <a:buFont typeface="Inter"/>
              <a:buChar char="●"/>
              <a:defRPr/>
            </a:lvl3pPr>
            <a:lvl4pPr indent="-304800" lvl="3" marL="1828800" algn="l">
              <a:lnSpc>
                <a:spcPct val="125000"/>
              </a:lnSpc>
              <a:spcBef>
                <a:spcPts val="900"/>
              </a:spcBef>
              <a:spcAft>
                <a:spcPts val="0"/>
              </a:spcAft>
              <a:buClr>
                <a:schemeClr val="dk2"/>
              </a:buClr>
              <a:buSzPts val="1200"/>
              <a:buFont typeface="Inter"/>
              <a:buChar char="●"/>
              <a:defRPr/>
            </a:lvl4pPr>
            <a:lvl5pPr indent="-304800" lvl="4" marL="2286000" algn="l">
              <a:lnSpc>
                <a:spcPct val="125000"/>
              </a:lnSpc>
              <a:spcBef>
                <a:spcPts val="900"/>
              </a:spcBef>
              <a:spcAft>
                <a:spcPts val="0"/>
              </a:spcAft>
              <a:buClr>
                <a:schemeClr val="dk2"/>
              </a:buClr>
              <a:buSzPts val="1200"/>
              <a:buFont typeface="Inter"/>
              <a:buChar char="●"/>
              <a:defRPr/>
            </a:lvl5pPr>
            <a:lvl6pPr indent="-304800" lvl="5" marL="2743200" algn="l">
              <a:lnSpc>
                <a:spcPct val="125000"/>
              </a:lnSpc>
              <a:spcBef>
                <a:spcPts val="900"/>
              </a:spcBef>
              <a:spcAft>
                <a:spcPts val="0"/>
              </a:spcAft>
              <a:buClr>
                <a:schemeClr val="dk2"/>
              </a:buClr>
              <a:buSzPts val="1200"/>
              <a:buFont typeface="Inter"/>
              <a:buChar char="●"/>
              <a:defRPr/>
            </a:lvl6pPr>
            <a:lvl7pPr indent="-304800" lvl="6" marL="3200400" algn="l">
              <a:lnSpc>
                <a:spcPct val="125000"/>
              </a:lnSpc>
              <a:spcBef>
                <a:spcPts val="900"/>
              </a:spcBef>
              <a:spcAft>
                <a:spcPts val="0"/>
              </a:spcAft>
              <a:buClr>
                <a:schemeClr val="dk2"/>
              </a:buClr>
              <a:buSzPts val="1200"/>
              <a:buFont typeface="Inter"/>
              <a:buChar char="●"/>
              <a:defRPr/>
            </a:lvl7pPr>
            <a:lvl8pPr indent="-304800" lvl="7" marL="3657600" algn="l">
              <a:lnSpc>
                <a:spcPct val="125000"/>
              </a:lnSpc>
              <a:spcBef>
                <a:spcPts val="900"/>
              </a:spcBef>
              <a:spcAft>
                <a:spcPts val="0"/>
              </a:spcAft>
              <a:buClr>
                <a:schemeClr val="dk2"/>
              </a:buClr>
              <a:buSzPts val="1200"/>
              <a:buFont typeface="Inter"/>
              <a:buChar char="●"/>
              <a:defRPr/>
            </a:lvl8pPr>
            <a:lvl9pPr indent="-304800" lvl="8" marL="4114800" algn="l">
              <a:lnSpc>
                <a:spcPct val="125000"/>
              </a:lnSpc>
              <a:spcBef>
                <a:spcPts val="900"/>
              </a:spcBef>
              <a:spcAft>
                <a:spcPts val="900"/>
              </a:spcAft>
              <a:buClr>
                <a:schemeClr val="dk2"/>
              </a:buClr>
              <a:buSzPts val="1200"/>
              <a:buFont typeface="Inter"/>
              <a:buChar char="●"/>
              <a:defRPr/>
            </a:lvl9pPr>
          </a:lstStyle>
          <a:p/>
        </p:txBody>
      </p:sp>
      <p:sp>
        <p:nvSpPr>
          <p:cNvPr id="213" name="Google Shape;213;p25"/>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14" name="Google Shape;214;p2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15" name="Google Shape;215;p2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Ultraviolet">
  <p:cSld name="OBJECT_1_3">
    <p:bg>
      <p:bgPr>
        <a:solidFill>
          <a:schemeClr val="dk2"/>
        </a:solidFill>
      </p:bgPr>
    </p:bg>
    <p:spTree>
      <p:nvGrpSpPr>
        <p:cNvPr id="216" name="Shape 216"/>
        <p:cNvGrpSpPr/>
        <p:nvPr/>
      </p:nvGrpSpPr>
      <p:grpSpPr>
        <a:xfrm>
          <a:off x="0" y="0"/>
          <a:ext cx="0" cy="0"/>
          <a:chOff x="0" y="0"/>
          <a:chExt cx="0" cy="0"/>
        </a:xfrm>
      </p:grpSpPr>
      <p:sp>
        <p:nvSpPr>
          <p:cNvPr id="217" name="Google Shape;217;p26"/>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218" name="Google Shape;218;p26"/>
          <p:cNvSpPr txBox="1"/>
          <p:nvPr>
            <p:ph idx="1" type="body"/>
          </p:nvPr>
        </p:nvSpPr>
        <p:spPr>
          <a:xfrm>
            <a:off x="361200" y="1369225"/>
            <a:ext cx="80385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
        <p:nvSpPr>
          <p:cNvPr id="219" name="Google Shape;219;p26"/>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20" name="Google Shape;220;p2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221" name="Google Shape;221;p2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2" name="Google Shape;222;p26"/>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Pattern">
  <p:cSld name="OBJECT_1_3_1">
    <p:bg>
      <p:bgPr>
        <a:solidFill>
          <a:schemeClr val="dk2"/>
        </a:solidFill>
      </p:bgPr>
    </p:bg>
    <p:spTree>
      <p:nvGrpSpPr>
        <p:cNvPr id="223" name="Shape 223"/>
        <p:cNvGrpSpPr/>
        <p:nvPr/>
      </p:nvGrpSpPr>
      <p:grpSpPr>
        <a:xfrm>
          <a:off x="0" y="0"/>
          <a:ext cx="0" cy="0"/>
          <a:chOff x="0" y="0"/>
          <a:chExt cx="0" cy="0"/>
        </a:xfrm>
      </p:grpSpPr>
      <p:grpSp>
        <p:nvGrpSpPr>
          <p:cNvPr id="224" name="Google Shape;224;p27"/>
          <p:cNvGrpSpPr/>
          <p:nvPr/>
        </p:nvGrpSpPr>
        <p:grpSpPr>
          <a:xfrm>
            <a:off x="0" y="0"/>
            <a:ext cx="9144000" cy="5143500"/>
            <a:chOff x="0" y="0"/>
            <a:chExt cx="12192000" cy="6858000"/>
          </a:xfrm>
        </p:grpSpPr>
        <p:sp>
          <p:nvSpPr>
            <p:cNvPr id="225" name="Google Shape;225;p27"/>
            <p:cNvSpPr/>
            <p:nvPr/>
          </p:nvSpPr>
          <p:spPr>
            <a:xfrm>
              <a:off x="417830" y="6829425"/>
              <a:ext cx="57784" cy="28575"/>
            </a:xfrm>
            <a:custGeom>
              <a:rect b="b" l="l" r="r" t="t"/>
              <a:pathLst>
                <a:path extrusionOk="0" h="28575" w="57784">
                  <a:moveTo>
                    <a:pt x="15240" y="16510"/>
                  </a:moveTo>
                  <a:lnTo>
                    <a:pt x="0" y="28575"/>
                  </a:lnTo>
                  <a:lnTo>
                    <a:pt x="57785" y="28575"/>
                  </a:lnTo>
                  <a:lnTo>
                    <a:pt x="355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27"/>
            <p:cNvSpPr/>
            <p:nvPr/>
          </p:nvSpPr>
          <p:spPr>
            <a:xfrm>
              <a:off x="450850" y="6458584"/>
              <a:ext cx="224155" cy="212090"/>
            </a:xfrm>
            <a:custGeom>
              <a:rect b="b" l="l" r="r" t="t"/>
              <a:pathLst>
                <a:path extrusionOk="0" h="212090" w="224155">
                  <a:moveTo>
                    <a:pt x="170815" y="17145"/>
                  </a:moveTo>
                  <a:lnTo>
                    <a:pt x="18415" y="157480"/>
                  </a:lnTo>
                  <a:lnTo>
                    <a:pt x="0" y="174625"/>
                  </a:lnTo>
                  <a:lnTo>
                    <a:pt x="34290" y="212090"/>
                  </a:lnTo>
                  <a:lnTo>
                    <a:pt x="52705" y="194945"/>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27"/>
            <p:cNvSpPr/>
            <p:nvPr/>
          </p:nvSpPr>
          <p:spPr>
            <a:xfrm>
              <a:off x="1235075" y="6820534"/>
              <a:ext cx="74930" cy="37465"/>
            </a:xfrm>
            <a:custGeom>
              <a:rect b="b" l="l" r="r" t="t"/>
              <a:pathLst>
                <a:path extrusionOk="0" h="37465" w="74930">
                  <a:moveTo>
                    <a:pt x="21590" y="17145"/>
                  </a:moveTo>
                  <a:lnTo>
                    <a:pt x="0" y="37465"/>
                  </a:lnTo>
                  <a:lnTo>
                    <a:pt x="74930" y="37465"/>
                  </a:lnTo>
                  <a:lnTo>
                    <a:pt x="406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27"/>
            <p:cNvSpPr/>
            <p:nvPr/>
          </p:nvSpPr>
          <p:spPr>
            <a:xfrm>
              <a:off x="26669" y="57289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27"/>
            <p:cNvSpPr/>
            <p:nvPr/>
          </p:nvSpPr>
          <p:spPr>
            <a:xfrm>
              <a:off x="661669" y="609092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Google Shape;230;p27"/>
            <p:cNvSpPr/>
            <p:nvPr/>
          </p:nvSpPr>
          <p:spPr>
            <a:xfrm>
              <a:off x="1296669" y="64528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27"/>
            <p:cNvSpPr/>
            <p:nvPr/>
          </p:nvSpPr>
          <p:spPr>
            <a:xfrm>
              <a:off x="2076450" y="6814819"/>
              <a:ext cx="79375" cy="43180"/>
            </a:xfrm>
            <a:custGeom>
              <a:rect b="b" l="l" r="r" t="t"/>
              <a:pathLst>
                <a:path extrusionOk="0" h="43180" w="79375">
                  <a:moveTo>
                    <a:pt x="25400" y="17780"/>
                  </a:moveTo>
                  <a:lnTo>
                    <a:pt x="0" y="43180"/>
                  </a:lnTo>
                  <a:lnTo>
                    <a:pt x="72390" y="43180"/>
                  </a:lnTo>
                  <a:lnTo>
                    <a:pt x="79375" y="35561"/>
                  </a:lnTo>
                  <a:lnTo>
                    <a:pt x="438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27"/>
            <p:cNvSpPr/>
            <p:nvPr/>
          </p:nvSpPr>
          <p:spPr>
            <a:xfrm>
              <a:off x="250825" y="5363845"/>
              <a:ext cx="224155" cy="229870"/>
            </a:xfrm>
            <a:custGeom>
              <a:rect b="b" l="l" r="r" t="t"/>
              <a:pathLst>
                <a:path extrusionOk="0" h="229870" w="224155">
                  <a:moveTo>
                    <a:pt x="224155" y="35560"/>
                  </a:moveTo>
                  <a:lnTo>
                    <a:pt x="187960" y="0"/>
                  </a:lnTo>
                  <a:lnTo>
                    <a:pt x="170180" y="18415"/>
                  </a:lnTo>
                  <a:lnTo>
                    <a:pt x="17780" y="176530"/>
                  </a:lnTo>
                  <a:lnTo>
                    <a:pt x="0" y="194945"/>
                  </a:lnTo>
                  <a:lnTo>
                    <a:pt x="36830" y="229870"/>
                  </a:lnTo>
                  <a:lnTo>
                    <a:pt x="53975" y="211455"/>
                  </a:lnTo>
                  <a:lnTo>
                    <a:pt x="20637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27"/>
            <p:cNvSpPr/>
            <p:nvPr/>
          </p:nvSpPr>
          <p:spPr>
            <a:xfrm>
              <a:off x="885825" y="5725795"/>
              <a:ext cx="224155" cy="229870"/>
            </a:xfrm>
            <a:custGeom>
              <a:rect b="b" l="l" r="r" t="t"/>
              <a:pathLst>
                <a:path extrusionOk="0" h="229870" w="224155">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4" name="Google Shape;234;p27"/>
            <p:cNvSpPr/>
            <p:nvPr/>
          </p:nvSpPr>
          <p:spPr>
            <a:xfrm>
              <a:off x="1520825" y="608774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 name="Google Shape;235;p27"/>
            <p:cNvSpPr/>
            <p:nvPr/>
          </p:nvSpPr>
          <p:spPr>
            <a:xfrm>
              <a:off x="2155825" y="644969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 name="Google Shape;236;p27"/>
            <p:cNvSpPr/>
            <p:nvPr/>
          </p:nvSpPr>
          <p:spPr>
            <a:xfrm>
              <a:off x="2933700" y="6811644"/>
              <a:ext cx="81279" cy="46355"/>
            </a:xfrm>
            <a:custGeom>
              <a:rect b="b" l="l" r="r" t="t"/>
              <a:pathLst>
                <a:path extrusionOk="0" h="46355" w="81279">
                  <a:moveTo>
                    <a:pt x="27305" y="18415"/>
                  </a:moveTo>
                  <a:lnTo>
                    <a:pt x="0" y="46355"/>
                  </a:lnTo>
                  <a:lnTo>
                    <a:pt x="70485" y="46355"/>
                  </a:lnTo>
                  <a:lnTo>
                    <a:pt x="81280" y="35561"/>
                  </a:lnTo>
                  <a:lnTo>
                    <a:pt x="4508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 name="Google Shape;237;p27"/>
            <p:cNvSpPr/>
            <p:nvPr/>
          </p:nvSpPr>
          <p:spPr>
            <a:xfrm>
              <a:off x="478790" y="5001895"/>
              <a:ext cx="224790" cy="229870"/>
            </a:xfrm>
            <a:custGeom>
              <a:rect b="b" l="l" r="r" t="t"/>
              <a:pathLst>
                <a:path extrusionOk="0" h="229870" w="224790">
                  <a:moveTo>
                    <a:pt x="54610" y="211455"/>
                  </a:moveTo>
                  <a:lnTo>
                    <a:pt x="207010" y="53975"/>
                  </a:lnTo>
                  <a:lnTo>
                    <a:pt x="224790" y="35560"/>
                  </a:lnTo>
                  <a:lnTo>
                    <a:pt x="187960" y="0"/>
                  </a:lnTo>
                  <a:lnTo>
                    <a:pt x="170180" y="18415"/>
                  </a:lnTo>
                  <a:lnTo>
                    <a:pt x="17780" y="176530"/>
                  </a:lnTo>
                  <a:lnTo>
                    <a:pt x="0" y="194310"/>
                  </a:lnTo>
                  <a:lnTo>
                    <a:pt x="36830" y="229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27"/>
            <p:cNvSpPr/>
            <p:nvPr/>
          </p:nvSpPr>
          <p:spPr>
            <a:xfrm>
              <a:off x="1113789" y="5363845"/>
              <a:ext cx="224790" cy="229870"/>
            </a:xfrm>
            <a:custGeom>
              <a:rect b="b" l="l" r="r" t="t"/>
              <a:pathLst>
                <a:path extrusionOk="0" h="229870" w="224790">
                  <a:moveTo>
                    <a:pt x="224790" y="35560"/>
                  </a:moveTo>
                  <a:lnTo>
                    <a:pt x="187960" y="0"/>
                  </a:lnTo>
                  <a:lnTo>
                    <a:pt x="170180" y="18415"/>
                  </a:lnTo>
                  <a:lnTo>
                    <a:pt x="17780" y="176530"/>
                  </a:lnTo>
                  <a:lnTo>
                    <a:pt x="0" y="194310"/>
                  </a:lnTo>
                  <a:lnTo>
                    <a:pt x="36830" y="229870"/>
                  </a:lnTo>
                  <a:lnTo>
                    <a:pt x="54610" y="211455"/>
                  </a:lnTo>
                  <a:lnTo>
                    <a:pt x="20701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 name="Google Shape;239;p27"/>
            <p:cNvSpPr/>
            <p:nvPr/>
          </p:nvSpPr>
          <p:spPr>
            <a:xfrm>
              <a:off x="1748789" y="57257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 name="Google Shape;240;p27"/>
            <p:cNvSpPr/>
            <p:nvPr/>
          </p:nvSpPr>
          <p:spPr>
            <a:xfrm>
              <a:off x="2383789" y="608774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 name="Google Shape;241;p27"/>
            <p:cNvSpPr/>
            <p:nvPr/>
          </p:nvSpPr>
          <p:spPr>
            <a:xfrm>
              <a:off x="3018789" y="64496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 name="Google Shape;242;p27"/>
            <p:cNvSpPr/>
            <p:nvPr/>
          </p:nvSpPr>
          <p:spPr>
            <a:xfrm>
              <a:off x="3797300" y="6811644"/>
              <a:ext cx="81279" cy="46355"/>
            </a:xfrm>
            <a:custGeom>
              <a:rect b="b" l="l" r="r" t="t"/>
              <a:pathLst>
                <a:path extrusionOk="0" h="46355" w="81279">
                  <a:moveTo>
                    <a:pt x="26670" y="18415"/>
                  </a:moveTo>
                  <a:lnTo>
                    <a:pt x="0" y="46355"/>
                  </a:lnTo>
                  <a:lnTo>
                    <a:pt x="70485" y="46355"/>
                  </a:lnTo>
                  <a:lnTo>
                    <a:pt x="81280" y="35561"/>
                  </a:lnTo>
                  <a:lnTo>
                    <a:pt x="4445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 name="Google Shape;243;p27"/>
            <p:cNvSpPr/>
            <p:nvPr/>
          </p:nvSpPr>
          <p:spPr>
            <a:xfrm>
              <a:off x="67310" y="4281804"/>
              <a:ext cx="224155" cy="222885"/>
            </a:xfrm>
            <a:custGeom>
              <a:rect b="b" l="l" r="r" t="t"/>
              <a:pathLst>
                <a:path extrusionOk="0" h="222885" w="224155">
                  <a:moveTo>
                    <a:pt x="0" y="186690"/>
                  </a:moveTo>
                  <a:lnTo>
                    <a:pt x="35560" y="222885"/>
                  </a:lnTo>
                  <a:lnTo>
                    <a:pt x="53975" y="205105"/>
                  </a:lnTo>
                  <a:lnTo>
                    <a:pt x="206375" y="53975"/>
                  </a:lnTo>
                  <a:lnTo>
                    <a:pt x="224155" y="35560"/>
                  </a:lnTo>
                  <a:lnTo>
                    <a:pt x="188595" y="0"/>
                  </a:lnTo>
                  <a:lnTo>
                    <a:pt x="170180" y="17780"/>
                  </a:lnTo>
                  <a:lnTo>
                    <a:pt x="17780" y="168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27"/>
            <p:cNvSpPr/>
            <p:nvPr/>
          </p:nvSpPr>
          <p:spPr>
            <a:xfrm>
              <a:off x="702309" y="464375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27"/>
            <p:cNvSpPr/>
            <p:nvPr/>
          </p:nvSpPr>
          <p:spPr>
            <a:xfrm>
              <a:off x="1337310" y="500570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 name="Google Shape;246;p27"/>
            <p:cNvSpPr/>
            <p:nvPr/>
          </p:nvSpPr>
          <p:spPr>
            <a:xfrm>
              <a:off x="1972310" y="5367654"/>
              <a:ext cx="224154" cy="222885"/>
            </a:xfrm>
            <a:custGeom>
              <a:rect b="b" l="l" r="r" t="t"/>
              <a:pathLst>
                <a:path extrusionOk="0" h="222885" w="224154">
                  <a:moveTo>
                    <a:pt x="224155" y="35560"/>
                  </a:moveTo>
                  <a:lnTo>
                    <a:pt x="188595" y="0"/>
                  </a:lnTo>
                  <a:lnTo>
                    <a:pt x="170180" y="17780"/>
                  </a:lnTo>
                  <a:lnTo>
                    <a:pt x="17780" y="168910"/>
                  </a:lnTo>
                  <a:lnTo>
                    <a:pt x="0" y="186690"/>
                  </a:lnTo>
                  <a:lnTo>
                    <a:pt x="35560" y="222885"/>
                  </a:lnTo>
                  <a:lnTo>
                    <a:pt x="53975" y="205105"/>
                  </a:lnTo>
                  <a:lnTo>
                    <a:pt x="20637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Google Shape;247;p27"/>
            <p:cNvSpPr/>
            <p:nvPr/>
          </p:nvSpPr>
          <p:spPr>
            <a:xfrm>
              <a:off x="2607310" y="5729604"/>
              <a:ext cx="224154" cy="222885"/>
            </a:xfrm>
            <a:custGeom>
              <a:rect b="b" l="l" r="r" t="t"/>
              <a:pathLst>
                <a:path extrusionOk="0" h="222885" w="224154">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 name="Google Shape;248;p27"/>
            <p:cNvSpPr/>
            <p:nvPr/>
          </p:nvSpPr>
          <p:spPr>
            <a:xfrm>
              <a:off x="3242310" y="609155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27"/>
            <p:cNvSpPr/>
            <p:nvPr/>
          </p:nvSpPr>
          <p:spPr>
            <a:xfrm>
              <a:off x="3877309" y="645350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 name="Google Shape;250;p27"/>
            <p:cNvSpPr/>
            <p:nvPr/>
          </p:nvSpPr>
          <p:spPr>
            <a:xfrm>
              <a:off x="4657725" y="6815455"/>
              <a:ext cx="78740" cy="42544"/>
            </a:xfrm>
            <a:custGeom>
              <a:rect b="b" l="l" r="r" t="t"/>
              <a:pathLst>
                <a:path extrusionOk="0" h="42544" w="78740">
                  <a:moveTo>
                    <a:pt x="24765" y="17780"/>
                  </a:moveTo>
                  <a:lnTo>
                    <a:pt x="0" y="42545"/>
                  </a:lnTo>
                  <a:lnTo>
                    <a:pt x="71755" y="42545"/>
                  </a:lnTo>
                  <a:lnTo>
                    <a:pt x="78740" y="35560"/>
                  </a:lnTo>
                  <a:lnTo>
                    <a:pt x="431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 name="Google Shape;251;p27"/>
            <p:cNvSpPr/>
            <p:nvPr/>
          </p:nvSpPr>
          <p:spPr>
            <a:xfrm>
              <a:off x="276859" y="3926204"/>
              <a:ext cx="224155" cy="210185"/>
            </a:xfrm>
            <a:custGeom>
              <a:rect b="b" l="l" r="r" t="t"/>
              <a:pathLst>
                <a:path extrusionOk="0" h="210185" w="224155">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 name="Google Shape;252;p27"/>
            <p:cNvSpPr/>
            <p:nvPr/>
          </p:nvSpPr>
          <p:spPr>
            <a:xfrm>
              <a:off x="911860" y="42881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Google Shape;253;p27"/>
            <p:cNvSpPr/>
            <p:nvPr/>
          </p:nvSpPr>
          <p:spPr>
            <a:xfrm>
              <a:off x="1546860" y="465010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 name="Google Shape;254;p27"/>
            <p:cNvSpPr/>
            <p:nvPr/>
          </p:nvSpPr>
          <p:spPr>
            <a:xfrm>
              <a:off x="2181860" y="50120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 name="Google Shape;255;p27"/>
            <p:cNvSpPr/>
            <p:nvPr/>
          </p:nvSpPr>
          <p:spPr>
            <a:xfrm>
              <a:off x="2816860" y="5374004"/>
              <a:ext cx="224154" cy="210185"/>
            </a:xfrm>
            <a:custGeom>
              <a:rect b="b" l="l" r="r" t="t"/>
              <a:pathLst>
                <a:path extrusionOk="0" h="210185" w="224154">
                  <a:moveTo>
                    <a:pt x="224155" y="37465"/>
                  </a:moveTo>
                  <a:lnTo>
                    <a:pt x="189865" y="0"/>
                  </a:lnTo>
                  <a:lnTo>
                    <a:pt x="170815" y="16510"/>
                  </a:lnTo>
                  <a:lnTo>
                    <a:pt x="18415" y="155575"/>
                  </a:lnTo>
                  <a:lnTo>
                    <a:pt x="0" y="172720"/>
                  </a:lnTo>
                  <a:lnTo>
                    <a:pt x="33655" y="210185"/>
                  </a:lnTo>
                  <a:lnTo>
                    <a:pt x="52705" y="19304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27"/>
            <p:cNvSpPr/>
            <p:nvPr/>
          </p:nvSpPr>
          <p:spPr>
            <a:xfrm>
              <a:off x="3451859" y="57359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27"/>
            <p:cNvSpPr/>
            <p:nvPr/>
          </p:nvSpPr>
          <p:spPr>
            <a:xfrm>
              <a:off x="4086859" y="609790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27"/>
            <p:cNvSpPr/>
            <p:nvPr/>
          </p:nvSpPr>
          <p:spPr>
            <a:xfrm>
              <a:off x="4721859" y="64598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27"/>
            <p:cNvSpPr/>
            <p:nvPr/>
          </p:nvSpPr>
          <p:spPr>
            <a:xfrm>
              <a:off x="5506720" y="6821805"/>
              <a:ext cx="73025" cy="36194"/>
            </a:xfrm>
            <a:custGeom>
              <a:rect b="b" l="l" r="r" t="t"/>
              <a:pathLst>
                <a:path extrusionOk="0" h="36194" w="73025">
                  <a:moveTo>
                    <a:pt x="20955" y="16510"/>
                  </a:moveTo>
                  <a:lnTo>
                    <a:pt x="0" y="36195"/>
                  </a:lnTo>
                  <a:lnTo>
                    <a:pt x="73025" y="36195"/>
                  </a:lnTo>
                  <a:lnTo>
                    <a:pt x="400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Google Shape;260;p27"/>
            <p:cNvSpPr/>
            <p:nvPr/>
          </p:nvSpPr>
          <p:spPr>
            <a:xfrm>
              <a:off x="463550" y="3573145"/>
              <a:ext cx="224155" cy="191770"/>
            </a:xfrm>
            <a:custGeom>
              <a:rect b="b" l="l" r="r" t="t"/>
              <a:pathLst>
                <a:path extrusionOk="0" h="191770" w="224155">
                  <a:moveTo>
                    <a:pt x="0" y="151765"/>
                  </a:moveTo>
                  <a:lnTo>
                    <a:pt x="31750" y="191770"/>
                  </a:lnTo>
                  <a:lnTo>
                    <a:pt x="51435" y="175895"/>
                  </a:lnTo>
                  <a:lnTo>
                    <a:pt x="203835" y="55880"/>
                  </a:lnTo>
                  <a:lnTo>
                    <a:pt x="224155" y="40005"/>
                  </a:lnTo>
                  <a:lnTo>
                    <a:pt x="192405" y="0"/>
                  </a:lnTo>
                  <a:lnTo>
                    <a:pt x="172720" y="15875"/>
                  </a:lnTo>
                  <a:lnTo>
                    <a:pt x="20320" y="136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Google Shape;261;p27"/>
            <p:cNvSpPr/>
            <p:nvPr/>
          </p:nvSpPr>
          <p:spPr>
            <a:xfrm>
              <a:off x="1098550" y="3935095"/>
              <a:ext cx="224155" cy="191770"/>
            </a:xfrm>
            <a:custGeom>
              <a:rect b="b" l="l" r="r" t="t"/>
              <a:pathLst>
                <a:path extrusionOk="0" h="191770" w="224155">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27"/>
            <p:cNvSpPr/>
            <p:nvPr/>
          </p:nvSpPr>
          <p:spPr>
            <a:xfrm>
              <a:off x="1733550" y="429704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27"/>
            <p:cNvSpPr/>
            <p:nvPr/>
          </p:nvSpPr>
          <p:spPr>
            <a:xfrm>
              <a:off x="2368550" y="465899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27"/>
            <p:cNvSpPr/>
            <p:nvPr/>
          </p:nvSpPr>
          <p:spPr>
            <a:xfrm>
              <a:off x="3003550" y="5020945"/>
              <a:ext cx="224154" cy="191770"/>
            </a:xfrm>
            <a:custGeom>
              <a:rect b="b" l="l" r="r" t="t"/>
              <a:pathLst>
                <a:path extrusionOk="0" h="191770" w="224154">
                  <a:moveTo>
                    <a:pt x="51435" y="175895"/>
                  </a:moveTo>
                  <a:lnTo>
                    <a:pt x="203835" y="55880"/>
                  </a:lnTo>
                  <a:lnTo>
                    <a:pt x="224155" y="40005"/>
                  </a:lnTo>
                  <a:lnTo>
                    <a:pt x="192405" y="0"/>
                  </a:lnTo>
                  <a:lnTo>
                    <a:pt x="172720" y="15875"/>
                  </a:lnTo>
                  <a:lnTo>
                    <a:pt x="20320" y="136525"/>
                  </a:lnTo>
                  <a:lnTo>
                    <a:pt x="0" y="151765"/>
                  </a:lnTo>
                  <a:lnTo>
                    <a:pt x="31750" y="1917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27"/>
            <p:cNvSpPr/>
            <p:nvPr/>
          </p:nvSpPr>
          <p:spPr>
            <a:xfrm>
              <a:off x="3638550" y="5382895"/>
              <a:ext cx="224154" cy="191770"/>
            </a:xfrm>
            <a:custGeom>
              <a:rect b="b" l="l" r="r" t="t"/>
              <a:pathLst>
                <a:path extrusionOk="0" h="191770" w="224154">
                  <a:moveTo>
                    <a:pt x="224155" y="40005"/>
                  </a:moveTo>
                  <a:lnTo>
                    <a:pt x="192405" y="0"/>
                  </a:lnTo>
                  <a:lnTo>
                    <a:pt x="172720" y="15875"/>
                  </a:lnTo>
                  <a:lnTo>
                    <a:pt x="20320" y="136525"/>
                  </a:lnTo>
                  <a:lnTo>
                    <a:pt x="0" y="151765"/>
                  </a:lnTo>
                  <a:lnTo>
                    <a:pt x="31750" y="191770"/>
                  </a:lnTo>
                  <a:lnTo>
                    <a:pt x="51435" y="175895"/>
                  </a:lnTo>
                  <a:lnTo>
                    <a:pt x="20383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 name="Google Shape;266;p27"/>
            <p:cNvSpPr/>
            <p:nvPr/>
          </p:nvSpPr>
          <p:spPr>
            <a:xfrm>
              <a:off x="4273550" y="57448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27"/>
            <p:cNvSpPr/>
            <p:nvPr/>
          </p:nvSpPr>
          <p:spPr>
            <a:xfrm>
              <a:off x="4908550" y="610679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27"/>
            <p:cNvSpPr/>
            <p:nvPr/>
          </p:nvSpPr>
          <p:spPr>
            <a:xfrm>
              <a:off x="5543550" y="64687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27"/>
            <p:cNvSpPr/>
            <p:nvPr/>
          </p:nvSpPr>
          <p:spPr>
            <a:xfrm>
              <a:off x="6336665" y="6830694"/>
              <a:ext cx="55879" cy="27305"/>
            </a:xfrm>
            <a:custGeom>
              <a:rect b="b" l="l" r="r" t="t"/>
              <a:pathLst>
                <a:path extrusionOk="0" h="27305" w="55879">
                  <a:moveTo>
                    <a:pt x="14605" y="15875"/>
                  </a:moveTo>
                  <a:lnTo>
                    <a:pt x="0" y="27305"/>
                  </a:lnTo>
                  <a:lnTo>
                    <a:pt x="55880" y="27305"/>
                  </a:lnTo>
                  <a:lnTo>
                    <a:pt x="3429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27"/>
            <p:cNvSpPr/>
            <p:nvPr/>
          </p:nvSpPr>
          <p:spPr>
            <a:xfrm>
              <a:off x="0" y="2861310"/>
              <a:ext cx="209550" cy="167639"/>
            </a:xfrm>
            <a:custGeom>
              <a:rect b="b" l="l" r="r" t="t"/>
              <a:pathLst>
                <a:path extrusionOk="0" h="167639" w="209550">
                  <a:moveTo>
                    <a:pt x="35560" y="154305"/>
                  </a:moveTo>
                  <a:lnTo>
                    <a:pt x="187960" y="56515"/>
                  </a:lnTo>
                  <a:lnTo>
                    <a:pt x="209550" y="43180"/>
                  </a:lnTo>
                  <a:lnTo>
                    <a:pt x="181610" y="0"/>
                  </a:lnTo>
                  <a:lnTo>
                    <a:pt x="160655" y="13970"/>
                  </a:lnTo>
                  <a:lnTo>
                    <a:pt x="8255" y="111125"/>
                  </a:lnTo>
                  <a:lnTo>
                    <a:pt x="0" y="116205"/>
                  </a:lnTo>
                  <a:lnTo>
                    <a:pt x="0" y="145415"/>
                  </a:lnTo>
                  <a:lnTo>
                    <a:pt x="13970"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 name="Google Shape;271;p27"/>
            <p:cNvSpPr/>
            <p:nvPr/>
          </p:nvSpPr>
          <p:spPr>
            <a:xfrm>
              <a:off x="621665" y="3223260"/>
              <a:ext cx="222884" cy="167639"/>
            </a:xfrm>
            <a:custGeom>
              <a:rect b="b" l="l" r="r" t="t"/>
              <a:pathLst>
                <a:path extrusionOk="0" h="167639" w="222884">
                  <a:moveTo>
                    <a:pt x="21590" y="111125"/>
                  </a:moveTo>
                  <a:lnTo>
                    <a:pt x="0" y="125095"/>
                  </a:lnTo>
                  <a:lnTo>
                    <a:pt x="27305" y="167640"/>
                  </a:lnTo>
                  <a:lnTo>
                    <a:pt x="48895" y="154305"/>
                  </a:lnTo>
                  <a:lnTo>
                    <a:pt x="201295" y="56515"/>
                  </a:lnTo>
                  <a:lnTo>
                    <a:pt x="222885" y="43180"/>
                  </a:lnTo>
                  <a:lnTo>
                    <a:pt x="194945" y="0"/>
                  </a:lnTo>
                  <a:lnTo>
                    <a:pt x="173990" y="139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 name="Google Shape;272;p27"/>
            <p:cNvSpPr/>
            <p:nvPr/>
          </p:nvSpPr>
          <p:spPr>
            <a:xfrm>
              <a:off x="1256664" y="35852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 name="Google Shape;273;p27"/>
            <p:cNvSpPr/>
            <p:nvPr/>
          </p:nvSpPr>
          <p:spPr>
            <a:xfrm>
              <a:off x="1891664" y="39471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 name="Google Shape;274;p27"/>
            <p:cNvSpPr/>
            <p:nvPr/>
          </p:nvSpPr>
          <p:spPr>
            <a:xfrm>
              <a:off x="2526664" y="43091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 name="Google Shape;275;p27"/>
            <p:cNvSpPr/>
            <p:nvPr/>
          </p:nvSpPr>
          <p:spPr>
            <a:xfrm>
              <a:off x="3161664" y="46710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 name="Google Shape;276;p27"/>
            <p:cNvSpPr/>
            <p:nvPr/>
          </p:nvSpPr>
          <p:spPr>
            <a:xfrm>
              <a:off x="3796665" y="5033009"/>
              <a:ext cx="222884" cy="167640"/>
            </a:xfrm>
            <a:custGeom>
              <a:rect b="b" l="l" r="r" t="t"/>
              <a:pathLst>
                <a:path extrusionOk="0" h="167640" w="222884">
                  <a:moveTo>
                    <a:pt x="48895" y="154305"/>
                  </a:moveTo>
                  <a:lnTo>
                    <a:pt x="201295" y="56515"/>
                  </a:lnTo>
                  <a:lnTo>
                    <a:pt x="222885" y="43180"/>
                  </a:lnTo>
                  <a:lnTo>
                    <a:pt x="194945" y="0"/>
                  </a:lnTo>
                  <a:lnTo>
                    <a:pt x="173990" y="13970"/>
                  </a:lnTo>
                  <a:lnTo>
                    <a:pt x="21590" y="111125"/>
                  </a:lnTo>
                  <a:lnTo>
                    <a:pt x="0" y="125095"/>
                  </a:lnTo>
                  <a:lnTo>
                    <a:pt x="27305"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27"/>
            <p:cNvSpPr/>
            <p:nvPr/>
          </p:nvSpPr>
          <p:spPr>
            <a:xfrm>
              <a:off x="4431665" y="53949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27"/>
            <p:cNvSpPr/>
            <p:nvPr/>
          </p:nvSpPr>
          <p:spPr>
            <a:xfrm>
              <a:off x="5066665" y="57569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27"/>
            <p:cNvSpPr/>
            <p:nvPr/>
          </p:nvSpPr>
          <p:spPr>
            <a:xfrm>
              <a:off x="5701665" y="61188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0" name="Google Shape;280;p27"/>
            <p:cNvSpPr/>
            <p:nvPr/>
          </p:nvSpPr>
          <p:spPr>
            <a:xfrm>
              <a:off x="6336665" y="64808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27"/>
            <p:cNvSpPr/>
            <p:nvPr/>
          </p:nvSpPr>
          <p:spPr>
            <a:xfrm>
              <a:off x="7143115" y="6842759"/>
              <a:ext cx="33654" cy="15240"/>
            </a:xfrm>
            <a:custGeom>
              <a:rect b="b" l="l" r="r" t="t"/>
              <a:pathLst>
                <a:path extrusionOk="0" h="15240" w="33654">
                  <a:moveTo>
                    <a:pt x="2540" y="13970"/>
                  </a:moveTo>
                  <a:lnTo>
                    <a:pt x="0" y="15240"/>
                  </a:lnTo>
                  <a:lnTo>
                    <a:pt x="33655" y="15240"/>
                  </a:lnTo>
                  <a:lnTo>
                    <a:pt x="234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27"/>
            <p:cNvSpPr/>
            <p:nvPr/>
          </p:nvSpPr>
          <p:spPr>
            <a:xfrm>
              <a:off x="109220" y="251460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27"/>
            <p:cNvSpPr/>
            <p:nvPr/>
          </p:nvSpPr>
          <p:spPr>
            <a:xfrm>
              <a:off x="744219" y="2876550"/>
              <a:ext cx="219710" cy="137795"/>
            </a:xfrm>
            <a:custGeom>
              <a:rect b="b" l="l" r="r" t="t"/>
              <a:pathLst>
                <a:path extrusionOk="0" h="137795" w="219710">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27"/>
            <p:cNvSpPr/>
            <p:nvPr/>
          </p:nvSpPr>
          <p:spPr>
            <a:xfrm>
              <a:off x="1379219" y="3238500"/>
              <a:ext cx="219710" cy="137795"/>
            </a:xfrm>
            <a:custGeom>
              <a:rect b="b" l="l" r="r" t="t"/>
              <a:pathLst>
                <a:path extrusionOk="0" h="137795" w="219710">
                  <a:moveTo>
                    <a:pt x="0" y="91440"/>
                  </a:moveTo>
                  <a:lnTo>
                    <a:pt x="21590" y="137795"/>
                  </a:lnTo>
                  <a:lnTo>
                    <a:pt x="44450" y="127000"/>
                  </a:lnTo>
                  <a:lnTo>
                    <a:pt x="196850" y="56515"/>
                  </a:lnTo>
                  <a:lnTo>
                    <a:pt x="219710" y="45720"/>
                  </a:lnTo>
                  <a:lnTo>
                    <a:pt x="198755" y="0"/>
                  </a:lnTo>
                  <a:lnTo>
                    <a:pt x="175895" y="10160"/>
                  </a:lnTo>
                  <a:lnTo>
                    <a:pt x="23495"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 name="Google Shape;285;p27"/>
            <p:cNvSpPr/>
            <p:nvPr/>
          </p:nvSpPr>
          <p:spPr>
            <a:xfrm>
              <a:off x="2014220" y="36004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 name="Google Shape;286;p27"/>
            <p:cNvSpPr/>
            <p:nvPr/>
          </p:nvSpPr>
          <p:spPr>
            <a:xfrm>
              <a:off x="2649220" y="39624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27"/>
            <p:cNvSpPr/>
            <p:nvPr/>
          </p:nvSpPr>
          <p:spPr>
            <a:xfrm>
              <a:off x="3284220" y="43243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27"/>
            <p:cNvSpPr/>
            <p:nvPr/>
          </p:nvSpPr>
          <p:spPr>
            <a:xfrm>
              <a:off x="3919220" y="46863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9" name="Google Shape;289;p27"/>
            <p:cNvSpPr/>
            <p:nvPr/>
          </p:nvSpPr>
          <p:spPr>
            <a:xfrm>
              <a:off x="4554220" y="504825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0" name="Google Shape;290;p27"/>
            <p:cNvSpPr/>
            <p:nvPr/>
          </p:nvSpPr>
          <p:spPr>
            <a:xfrm>
              <a:off x="5189220" y="541020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27"/>
            <p:cNvSpPr/>
            <p:nvPr/>
          </p:nvSpPr>
          <p:spPr>
            <a:xfrm>
              <a:off x="5824220" y="577215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2" name="Google Shape;292;p27"/>
            <p:cNvSpPr/>
            <p:nvPr/>
          </p:nvSpPr>
          <p:spPr>
            <a:xfrm>
              <a:off x="6459220" y="6134100"/>
              <a:ext cx="219710" cy="137795"/>
            </a:xfrm>
            <a:custGeom>
              <a:rect b="b" l="l" r="r" t="t"/>
              <a:pathLst>
                <a:path extrusionOk="0" h="137795" w="219710">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3" name="Google Shape;293;p27"/>
            <p:cNvSpPr/>
            <p:nvPr/>
          </p:nvSpPr>
          <p:spPr>
            <a:xfrm>
              <a:off x="7094219" y="6496050"/>
              <a:ext cx="219710" cy="137794"/>
            </a:xfrm>
            <a:custGeom>
              <a:rect b="b" l="l" r="r" t="t"/>
              <a:pathLst>
                <a:path extrusionOk="0" h="137794" w="219710">
                  <a:moveTo>
                    <a:pt x="175895" y="10160"/>
                  </a:moveTo>
                  <a:lnTo>
                    <a:pt x="23495" y="80645"/>
                  </a:lnTo>
                  <a:lnTo>
                    <a:pt x="0" y="91440"/>
                  </a:lnTo>
                  <a:lnTo>
                    <a:pt x="21590" y="137795"/>
                  </a:lnTo>
                  <a:lnTo>
                    <a:pt x="44450" y="127000"/>
                  </a:lnTo>
                  <a:lnTo>
                    <a:pt x="196850" y="56515"/>
                  </a:lnTo>
                  <a:lnTo>
                    <a:pt x="219711"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4" name="Google Shape;294;p27"/>
            <p:cNvSpPr/>
            <p:nvPr/>
          </p:nvSpPr>
          <p:spPr>
            <a:xfrm>
              <a:off x="192404" y="2169795"/>
              <a:ext cx="214629" cy="102869"/>
            </a:xfrm>
            <a:custGeom>
              <a:rect b="b" l="l" r="r" t="t"/>
              <a:pathLst>
                <a:path extrusionOk="0" h="102869" w="214629">
                  <a:moveTo>
                    <a:pt x="24765" y="47625"/>
                  </a:moveTo>
                  <a:lnTo>
                    <a:pt x="0" y="53975"/>
                  </a:lnTo>
                  <a:lnTo>
                    <a:pt x="13335" y="102870"/>
                  </a:lnTo>
                  <a:lnTo>
                    <a:pt x="37465" y="96520"/>
                  </a:lnTo>
                  <a:lnTo>
                    <a:pt x="189865" y="55880"/>
                  </a:lnTo>
                  <a:lnTo>
                    <a:pt x="214630" y="48895"/>
                  </a:lnTo>
                  <a:lnTo>
                    <a:pt x="201295" y="0"/>
                  </a:lnTo>
                  <a:lnTo>
                    <a:pt x="177165" y="63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5" name="Google Shape;295;p27"/>
            <p:cNvSpPr/>
            <p:nvPr/>
          </p:nvSpPr>
          <p:spPr>
            <a:xfrm>
              <a:off x="827405" y="253174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6" name="Google Shape;296;p27"/>
            <p:cNvSpPr/>
            <p:nvPr/>
          </p:nvSpPr>
          <p:spPr>
            <a:xfrm>
              <a:off x="1462405" y="289369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7" name="Google Shape;297;p27"/>
            <p:cNvSpPr/>
            <p:nvPr/>
          </p:nvSpPr>
          <p:spPr>
            <a:xfrm>
              <a:off x="2097404" y="3255645"/>
              <a:ext cx="214630" cy="102870"/>
            </a:xfrm>
            <a:custGeom>
              <a:rect b="b" l="l" r="r" t="t"/>
              <a:pathLst>
                <a:path extrusionOk="0" h="102870" w="214630">
                  <a:moveTo>
                    <a:pt x="37465" y="96520"/>
                  </a:moveTo>
                  <a:lnTo>
                    <a:pt x="189865" y="55880"/>
                  </a:lnTo>
                  <a:lnTo>
                    <a:pt x="214630" y="48895"/>
                  </a:lnTo>
                  <a:lnTo>
                    <a:pt x="201295" y="0"/>
                  </a:lnTo>
                  <a:lnTo>
                    <a:pt x="177165" y="6350"/>
                  </a:lnTo>
                  <a:lnTo>
                    <a:pt x="24765" y="47625"/>
                  </a:lnTo>
                  <a:lnTo>
                    <a:pt x="0" y="53975"/>
                  </a:lnTo>
                  <a:lnTo>
                    <a:pt x="13335" y="102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27"/>
            <p:cNvSpPr/>
            <p:nvPr/>
          </p:nvSpPr>
          <p:spPr>
            <a:xfrm>
              <a:off x="2732404" y="3617595"/>
              <a:ext cx="214630" cy="102870"/>
            </a:xfrm>
            <a:custGeom>
              <a:rect b="b" l="l" r="r" t="t"/>
              <a:pathLst>
                <a:path extrusionOk="0" h="102870"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27"/>
            <p:cNvSpPr/>
            <p:nvPr/>
          </p:nvSpPr>
          <p:spPr>
            <a:xfrm>
              <a:off x="3367404" y="39795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27"/>
            <p:cNvSpPr/>
            <p:nvPr/>
          </p:nvSpPr>
          <p:spPr>
            <a:xfrm>
              <a:off x="4002404" y="434149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27"/>
            <p:cNvSpPr/>
            <p:nvPr/>
          </p:nvSpPr>
          <p:spPr>
            <a:xfrm>
              <a:off x="4637404" y="47034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27"/>
            <p:cNvSpPr/>
            <p:nvPr/>
          </p:nvSpPr>
          <p:spPr>
            <a:xfrm>
              <a:off x="5272404" y="506539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27"/>
            <p:cNvSpPr/>
            <p:nvPr/>
          </p:nvSpPr>
          <p:spPr>
            <a:xfrm>
              <a:off x="5907404" y="542734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27"/>
            <p:cNvSpPr/>
            <p:nvPr/>
          </p:nvSpPr>
          <p:spPr>
            <a:xfrm>
              <a:off x="6542405" y="578929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27"/>
            <p:cNvSpPr/>
            <p:nvPr/>
          </p:nvSpPr>
          <p:spPr>
            <a:xfrm>
              <a:off x="7177405" y="615124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6" name="Google Shape;306;p27"/>
            <p:cNvSpPr/>
            <p:nvPr/>
          </p:nvSpPr>
          <p:spPr>
            <a:xfrm>
              <a:off x="7812405" y="6513194"/>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7" name="Google Shape;307;p27"/>
            <p:cNvSpPr/>
            <p:nvPr/>
          </p:nvSpPr>
          <p:spPr>
            <a:xfrm>
              <a:off x="233045" y="1827529"/>
              <a:ext cx="206374" cy="63500"/>
            </a:xfrm>
            <a:custGeom>
              <a:rect b="b" l="l" r="r" t="t"/>
              <a:pathLst>
                <a:path extrusionOk="0" h="63500" w="206374">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8" name="Google Shape;308;p27"/>
            <p:cNvSpPr/>
            <p:nvPr/>
          </p:nvSpPr>
          <p:spPr>
            <a:xfrm>
              <a:off x="868044" y="21894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9" name="Google Shape;309;p27"/>
            <p:cNvSpPr/>
            <p:nvPr/>
          </p:nvSpPr>
          <p:spPr>
            <a:xfrm>
              <a:off x="1503044" y="25514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0" name="Google Shape;310;p27"/>
            <p:cNvSpPr/>
            <p:nvPr/>
          </p:nvSpPr>
          <p:spPr>
            <a:xfrm>
              <a:off x="2138045" y="29133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1" name="Google Shape;311;p27"/>
            <p:cNvSpPr/>
            <p:nvPr/>
          </p:nvSpPr>
          <p:spPr>
            <a:xfrm>
              <a:off x="2773045" y="32753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2" name="Google Shape;312;p27"/>
            <p:cNvSpPr/>
            <p:nvPr/>
          </p:nvSpPr>
          <p:spPr>
            <a:xfrm>
              <a:off x="3408045" y="36372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3" name="Google Shape;313;p27"/>
            <p:cNvSpPr/>
            <p:nvPr/>
          </p:nvSpPr>
          <p:spPr>
            <a:xfrm>
              <a:off x="4043045" y="39992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4" name="Google Shape;314;p27"/>
            <p:cNvSpPr/>
            <p:nvPr/>
          </p:nvSpPr>
          <p:spPr>
            <a:xfrm>
              <a:off x="4678045" y="43611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5" name="Google Shape;315;p27"/>
            <p:cNvSpPr/>
            <p:nvPr/>
          </p:nvSpPr>
          <p:spPr>
            <a:xfrm>
              <a:off x="5313045" y="4723129"/>
              <a:ext cx="206375" cy="63500"/>
            </a:xfrm>
            <a:custGeom>
              <a:rect b="b" l="l" r="r" t="t"/>
              <a:pathLst>
                <a:path extrusionOk="0" h="63500" w="206375">
                  <a:moveTo>
                    <a:pt x="203200" y="0"/>
                  </a:moveTo>
                  <a:lnTo>
                    <a:pt x="177800" y="1905"/>
                  </a:lnTo>
                  <a:lnTo>
                    <a:pt x="25400" y="11430"/>
                  </a:lnTo>
                  <a:lnTo>
                    <a:pt x="0" y="12700"/>
                  </a:lnTo>
                  <a:lnTo>
                    <a:pt x="3175" y="63500"/>
                  </a:lnTo>
                  <a:lnTo>
                    <a:pt x="28575" y="62230"/>
                  </a:lnTo>
                  <a:lnTo>
                    <a:pt x="180975" y="52705"/>
                  </a:lnTo>
                  <a:lnTo>
                    <a:pt x="206375"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27"/>
            <p:cNvSpPr/>
            <p:nvPr/>
          </p:nvSpPr>
          <p:spPr>
            <a:xfrm>
              <a:off x="5948045" y="50850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7" name="Google Shape;317;p27"/>
            <p:cNvSpPr/>
            <p:nvPr/>
          </p:nvSpPr>
          <p:spPr>
            <a:xfrm>
              <a:off x="6583044" y="54470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8" name="Google Shape;318;p27"/>
            <p:cNvSpPr/>
            <p:nvPr/>
          </p:nvSpPr>
          <p:spPr>
            <a:xfrm>
              <a:off x="7218044" y="58089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9" name="Google Shape;319;p27"/>
            <p:cNvSpPr/>
            <p:nvPr/>
          </p:nvSpPr>
          <p:spPr>
            <a:xfrm>
              <a:off x="7853044" y="61709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0" name="Google Shape;320;p27"/>
            <p:cNvSpPr/>
            <p:nvPr/>
          </p:nvSpPr>
          <p:spPr>
            <a:xfrm>
              <a:off x="8488044" y="6532880"/>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1" name="Google Shape;321;p27"/>
            <p:cNvSpPr/>
            <p:nvPr/>
          </p:nvSpPr>
          <p:spPr>
            <a:xfrm>
              <a:off x="222250" y="1457325"/>
              <a:ext cx="209550" cy="80010"/>
            </a:xfrm>
            <a:custGeom>
              <a:rect b="b" l="l" r="r" t="t"/>
              <a:pathLst>
                <a:path extrusionOk="0" h="80010"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2" name="Google Shape;322;p27"/>
            <p:cNvSpPr/>
            <p:nvPr/>
          </p:nvSpPr>
          <p:spPr>
            <a:xfrm>
              <a:off x="857250" y="18192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3" name="Google Shape;323;p27"/>
            <p:cNvSpPr/>
            <p:nvPr/>
          </p:nvSpPr>
          <p:spPr>
            <a:xfrm>
              <a:off x="1492250" y="218122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4" name="Google Shape;324;p27"/>
            <p:cNvSpPr/>
            <p:nvPr/>
          </p:nvSpPr>
          <p:spPr>
            <a:xfrm>
              <a:off x="2127250" y="25431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5" name="Google Shape;325;p27"/>
            <p:cNvSpPr/>
            <p:nvPr/>
          </p:nvSpPr>
          <p:spPr>
            <a:xfrm>
              <a:off x="2762250" y="2905125"/>
              <a:ext cx="209550" cy="80010"/>
            </a:xfrm>
            <a:custGeom>
              <a:rect b="b" l="l" r="r" t="t"/>
              <a:pathLst>
                <a:path extrusionOk="0" h="80010"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27"/>
            <p:cNvSpPr/>
            <p:nvPr/>
          </p:nvSpPr>
          <p:spPr>
            <a:xfrm>
              <a:off x="3397250" y="32670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27"/>
            <p:cNvSpPr/>
            <p:nvPr/>
          </p:nvSpPr>
          <p:spPr>
            <a:xfrm>
              <a:off x="4032250" y="36290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27"/>
            <p:cNvSpPr/>
            <p:nvPr/>
          </p:nvSpPr>
          <p:spPr>
            <a:xfrm>
              <a:off x="4667250" y="39909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27"/>
            <p:cNvSpPr/>
            <p:nvPr/>
          </p:nvSpPr>
          <p:spPr>
            <a:xfrm>
              <a:off x="5302250" y="43529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27"/>
            <p:cNvSpPr/>
            <p:nvPr/>
          </p:nvSpPr>
          <p:spPr>
            <a:xfrm>
              <a:off x="5937250" y="47148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27"/>
            <p:cNvSpPr/>
            <p:nvPr/>
          </p:nvSpPr>
          <p:spPr>
            <a:xfrm>
              <a:off x="6572250" y="50768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2" name="Google Shape;332;p27"/>
            <p:cNvSpPr/>
            <p:nvPr/>
          </p:nvSpPr>
          <p:spPr>
            <a:xfrm>
              <a:off x="7207250" y="54387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3" name="Google Shape;333;p27"/>
            <p:cNvSpPr/>
            <p:nvPr/>
          </p:nvSpPr>
          <p:spPr>
            <a:xfrm>
              <a:off x="7842250" y="58007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4" name="Google Shape;334;p27"/>
            <p:cNvSpPr/>
            <p:nvPr/>
          </p:nvSpPr>
          <p:spPr>
            <a:xfrm>
              <a:off x="8477250" y="61626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27"/>
            <p:cNvSpPr/>
            <p:nvPr/>
          </p:nvSpPr>
          <p:spPr>
            <a:xfrm>
              <a:off x="9112250" y="65246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6" name="Google Shape;336;p27"/>
            <p:cNvSpPr/>
            <p:nvPr/>
          </p:nvSpPr>
          <p:spPr>
            <a:xfrm>
              <a:off x="164464" y="1076960"/>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27"/>
            <p:cNvSpPr/>
            <p:nvPr/>
          </p:nvSpPr>
          <p:spPr>
            <a:xfrm>
              <a:off x="799465" y="143891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27"/>
            <p:cNvSpPr/>
            <p:nvPr/>
          </p:nvSpPr>
          <p:spPr>
            <a:xfrm>
              <a:off x="1434464" y="180086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27"/>
            <p:cNvSpPr/>
            <p:nvPr/>
          </p:nvSpPr>
          <p:spPr>
            <a:xfrm>
              <a:off x="2069464" y="216281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27"/>
            <p:cNvSpPr/>
            <p:nvPr/>
          </p:nvSpPr>
          <p:spPr>
            <a:xfrm>
              <a:off x="2704464" y="252476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27"/>
            <p:cNvSpPr/>
            <p:nvPr/>
          </p:nvSpPr>
          <p:spPr>
            <a:xfrm>
              <a:off x="3339465" y="2886710"/>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27"/>
            <p:cNvSpPr/>
            <p:nvPr/>
          </p:nvSpPr>
          <p:spPr>
            <a:xfrm>
              <a:off x="3974465" y="3248660"/>
              <a:ext cx="217169" cy="117474"/>
            </a:xfrm>
            <a:custGeom>
              <a:rect b="b" l="l" r="r" t="t"/>
              <a:pathLst>
                <a:path extrusionOk="0" h="117474"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27"/>
            <p:cNvSpPr/>
            <p:nvPr/>
          </p:nvSpPr>
          <p:spPr>
            <a:xfrm>
              <a:off x="4609465" y="36106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27"/>
            <p:cNvSpPr/>
            <p:nvPr/>
          </p:nvSpPr>
          <p:spPr>
            <a:xfrm>
              <a:off x="5244465" y="39725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27"/>
            <p:cNvSpPr/>
            <p:nvPr/>
          </p:nvSpPr>
          <p:spPr>
            <a:xfrm>
              <a:off x="5879465" y="433450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27"/>
            <p:cNvSpPr/>
            <p:nvPr/>
          </p:nvSpPr>
          <p:spPr>
            <a:xfrm>
              <a:off x="6514465" y="46964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27"/>
            <p:cNvSpPr/>
            <p:nvPr/>
          </p:nvSpPr>
          <p:spPr>
            <a:xfrm>
              <a:off x="7149465" y="5058409"/>
              <a:ext cx="217169" cy="117475"/>
            </a:xfrm>
            <a:custGeom>
              <a:rect b="b" l="l" r="r" t="t"/>
              <a:pathLst>
                <a:path extrusionOk="0" h="117475" w="217169">
                  <a:moveTo>
                    <a:pt x="16510" y="0"/>
                  </a:moveTo>
                  <a:lnTo>
                    <a:pt x="0" y="47625"/>
                  </a:lnTo>
                  <a:lnTo>
                    <a:pt x="24130" y="55880"/>
                  </a:lnTo>
                  <a:lnTo>
                    <a:pt x="176530" y="109220"/>
                  </a:lnTo>
                  <a:lnTo>
                    <a:pt x="200025" y="117475"/>
                  </a:lnTo>
                  <a:lnTo>
                    <a:pt x="217170" y="69215"/>
                  </a:lnTo>
                  <a:lnTo>
                    <a:pt x="193040" y="60960"/>
                  </a:lnTo>
                  <a:lnTo>
                    <a:pt x="40640"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8" name="Google Shape;348;p27"/>
            <p:cNvSpPr/>
            <p:nvPr/>
          </p:nvSpPr>
          <p:spPr>
            <a:xfrm>
              <a:off x="7784465" y="54203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9" name="Google Shape;349;p27"/>
            <p:cNvSpPr/>
            <p:nvPr/>
          </p:nvSpPr>
          <p:spPr>
            <a:xfrm>
              <a:off x="8419465" y="57823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27"/>
            <p:cNvSpPr/>
            <p:nvPr/>
          </p:nvSpPr>
          <p:spPr>
            <a:xfrm>
              <a:off x="9054465" y="61442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27"/>
            <p:cNvSpPr/>
            <p:nvPr/>
          </p:nvSpPr>
          <p:spPr>
            <a:xfrm>
              <a:off x="9689465" y="6506209"/>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2" name="Google Shape;352;p27"/>
            <p:cNvSpPr/>
            <p:nvPr/>
          </p:nvSpPr>
          <p:spPr>
            <a:xfrm>
              <a:off x="65405" y="698500"/>
              <a:ext cx="220979" cy="149860"/>
            </a:xfrm>
            <a:custGeom>
              <a:rect b="b" l="l" r="r" t="t"/>
              <a:pathLst>
                <a:path extrusionOk="0" h="149860"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3" name="Google Shape;353;p27"/>
            <p:cNvSpPr/>
            <p:nvPr/>
          </p:nvSpPr>
          <p:spPr>
            <a:xfrm>
              <a:off x="700405" y="1060450"/>
              <a:ext cx="220980" cy="149860"/>
            </a:xfrm>
            <a:custGeom>
              <a:rect b="b" l="l" r="r" t="t"/>
              <a:pathLst>
                <a:path extrusionOk="0" h="149860" w="220980">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4" name="Google Shape;354;p27"/>
            <p:cNvSpPr/>
            <p:nvPr/>
          </p:nvSpPr>
          <p:spPr>
            <a:xfrm>
              <a:off x="1335405" y="1422400"/>
              <a:ext cx="220980" cy="149860"/>
            </a:xfrm>
            <a:custGeom>
              <a:rect b="b" l="l" r="r" t="t"/>
              <a:pathLst>
                <a:path extrusionOk="0" h="149860" w="220980">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5" name="Google Shape;355;p27"/>
            <p:cNvSpPr/>
            <p:nvPr/>
          </p:nvSpPr>
          <p:spPr>
            <a:xfrm>
              <a:off x="1970404" y="178435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6" name="Google Shape;356;p27"/>
            <p:cNvSpPr/>
            <p:nvPr/>
          </p:nvSpPr>
          <p:spPr>
            <a:xfrm>
              <a:off x="2605404" y="214630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27"/>
            <p:cNvSpPr/>
            <p:nvPr/>
          </p:nvSpPr>
          <p:spPr>
            <a:xfrm>
              <a:off x="3240404" y="2508250"/>
              <a:ext cx="220979" cy="149860"/>
            </a:xfrm>
            <a:custGeom>
              <a:rect b="b" l="l" r="r" t="t"/>
              <a:pathLst>
                <a:path extrusionOk="0" h="149860"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8" name="Google Shape;358;p27"/>
            <p:cNvSpPr/>
            <p:nvPr/>
          </p:nvSpPr>
          <p:spPr>
            <a:xfrm>
              <a:off x="3875404" y="2870200"/>
              <a:ext cx="220979" cy="149860"/>
            </a:xfrm>
            <a:custGeom>
              <a:rect b="b" l="l" r="r" t="t"/>
              <a:pathLst>
                <a:path extrusionOk="0" h="149860"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9" name="Google Shape;359;p27"/>
            <p:cNvSpPr/>
            <p:nvPr/>
          </p:nvSpPr>
          <p:spPr>
            <a:xfrm>
              <a:off x="4510404" y="32321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0" name="Google Shape;360;p27"/>
            <p:cNvSpPr/>
            <p:nvPr/>
          </p:nvSpPr>
          <p:spPr>
            <a:xfrm>
              <a:off x="5145404" y="359410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1" name="Google Shape;361;p27"/>
            <p:cNvSpPr/>
            <p:nvPr/>
          </p:nvSpPr>
          <p:spPr>
            <a:xfrm>
              <a:off x="5780404" y="39560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2" name="Google Shape;362;p27"/>
            <p:cNvSpPr/>
            <p:nvPr/>
          </p:nvSpPr>
          <p:spPr>
            <a:xfrm>
              <a:off x="6415404" y="4318000"/>
              <a:ext cx="220979" cy="149859"/>
            </a:xfrm>
            <a:custGeom>
              <a:rect b="b" l="l" r="r" t="t"/>
              <a:pathLst>
                <a:path extrusionOk="0" h="149859" w="220979">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3" name="Google Shape;363;p27"/>
            <p:cNvSpPr/>
            <p:nvPr/>
          </p:nvSpPr>
          <p:spPr>
            <a:xfrm>
              <a:off x="7050405" y="46799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27"/>
            <p:cNvSpPr/>
            <p:nvPr/>
          </p:nvSpPr>
          <p:spPr>
            <a:xfrm>
              <a:off x="7685405" y="50419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5" name="Google Shape;365;p27"/>
            <p:cNvSpPr/>
            <p:nvPr/>
          </p:nvSpPr>
          <p:spPr>
            <a:xfrm>
              <a:off x="8320405" y="54038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27"/>
            <p:cNvSpPr/>
            <p:nvPr/>
          </p:nvSpPr>
          <p:spPr>
            <a:xfrm>
              <a:off x="8955405" y="57658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7" name="Google Shape;367;p27"/>
            <p:cNvSpPr/>
            <p:nvPr/>
          </p:nvSpPr>
          <p:spPr>
            <a:xfrm>
              <a:off x="9590405" y="61277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27"/>
            <p:cNvSpPr/>
            <p:nvPr/>
          </p:nvSpPr>
          <p:spPr>
            <a:xfrm>
              <a:off x="10225405" y="6489700"/>
              <a:ext cx="220979" cy="149859"/>
            </a:xfrm>
            <a:custGeom>
              <a:rect b="b" l="l" r="r" t="t"/>
              <a:pathLst>
                <a:path extrusionOk="0" h="149859"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9" name="Google Shape;369;p27"/>
            <p:cNvSpPr/>
            <p:nvPr/>
          </p:nvSpPr>
          <p:spPr>
            <a:xfrm>
              <a:off x="10880725" y="6851650"/>
              <a:ext cx="15875" cy="6350"/>
            </a:xfrm>
            <a:custGeom>
              <a:rect b="b" l="l" r="r" t="t"/>
              <a:pathLst>
                <a:path extrusionOk="0" h="6350" w="15875">
                  <a:moveTo>
                    <a:pt x="0" y="6350"/>
                  </a:moveTo>
                  <a:lnTo>
                    <a:pt x="15875" y="6350"/>
                  </a:lnTo>
                  <a:lnTo>
                    <a:pt x="317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27"/>
            <p:cNvSpPr/>
            <p:nvPr/>
          </p:nvSpPr>
          <p:spPr>
            <a:xfrm>
              <a:off x="0" y="352425"/>
              <a:ext cx="151129" cy="147955"/>
            </a:xfrm>
            <a:custGeom>
              <a:rect b="b" l="l" r="r" t="t"/>
              <a:pathLst>
                <a:path extrusionOk="0" h="147955" w="151129">
                  <a:moveTo>
                    <a:pt x="100965" y="133350"/>
                  </a:moveTo>
                  <a:lnTo>
                    <a:pt x="121920" y="147955"/>
                  </a:lnTo>
                  <a:lnTo>
                    <a:pt x="151130" y="106680"/>
                  </a:lnTo>
                  <a:lnTo>
                    <a:pt x="130175" y="92075"/>
                  </a:lnTo>
                  <a:lnTo>
                    <a:pt x="0" y="0"/>
                  </a:lnTo>
                  <a:lnTo>
                    <a:pt x="0" y="622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27"/>
            <p:cNvSpPr/>
            <p:nvPr/>
          </p:nvSpPr>
          <p:spPr>
            <a:xfrm>
              <a:off x="563244" y="68453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27"/>
            <p:cNvSpPr/>
            <p:nvPr/>
          </p:nvSpPr>
          <p:spPr>
            <a:xfrm>
              <a:off x="1198244" y="104648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27"/>
            <p:cNvSpPr/>
            <p:nvPr/>
          </p:nvSpPr>
          <p:spPr>
            <a:xfrm>
              <a:off x="1833245" y="1408430"/>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4" name="Google Shape;374;p27"/>
            <p:cNvSpPr/>
            <p:nvPr/>
          </p:nvSpPr>
          <p:spPr>
            <a:xfrm>
              <a:off x="2468245" y="17703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5" name="Google Shape;375;p27"/>
            <p:cNvSpPr/>
            <p:nvPr/>
          </p:nvSpPr>
          <p:spPr>
            <a:xfrm>
              <a:off x="3103245" y="213232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27"/>
            <p:cNvSpPr/>
            <p:nvPr/>
          </p:nvSpPr>
          <p:spPr>
            <a:xfrm>
              <a:off x="3738245" y="24942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7" name="Google Shape;377;p27"/>
            <p:cNvSpPr/>
            <p:nvPr/>
          </p:nvSpPr>
          <p:spPr>
            <a:xfrm>
              <a:off x="4373245" y="28562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8" name="Google Shape;378;p27"/>
            <p:cNvSpPr/>
            <p:nvPr/>
          </p:nvSpPr>
          <p:spPr>
            <a:xfrm>
              <a:off x="5008245" y="32181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9" name="Google Shape;379;p27"/>
            <p:cNvSpPr/>
            <p:nvPr/>
          </p:nvSpPr>
          <p:spPr>
            <a:xfrm>
              <a:off x="5643245" y="35801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0" name="Google Shape;380;p27"/>
            <p:cNvSpPr/>
            <p:nvPr/>
          </p:nvSpPr>
          <p:spPr>
            <a:xfrm>
              <a:off x="6278245" y="39420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1" name="Google Shape;381;p27"/>
            <p:cNvSpPr/>
            <p:nvPr/>
          </p:nvSpPr>
          <p:spPr>
            <a:xfrm>
              <a:off x="6913244" y="43040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2" name="Google Shape;382;p27"/>
            <p:cNvSpPr/>
            <p:nvPr/>
          </p:nvSpPr>
          <p:spPr>
            <a:xfrm>
              <a:off x="7548244" y="46659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3" name="Google Shape;383;p27"/>
            <p:cNvSpPr/>
            <p:nvPr/>
          </p:nvSpPr>
          <p:spPr>
            <a:xfrm>
              <a:off x="8183244" y="50279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4" name="Google Shape;384;p27"/>
            <p:cNvSpPr/>
            <p:nvPr/>
          </p:nvSpPr>
          <p:spPr>
            <a:xfrm>
              <a:off x="8818244" y="53898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5" name="Google Shape;385;p27"/>
            <p:cNvSpPr/>
            <p:nvPr/>
          </p:nvSpPr>
          <p:spPr>
            <a:xfrm>
              <a:off x="9453244" y="57518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6" name="Google Shape;386;p27"/>
            <p:cNvSpPr/>
            <p:nvPr/>
          </p:nvSpPr>
          <p:spPr>
            <a:xfrm>
              <a:off x="10088244" y="61137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7" name="Google Shape;387;p27"/>
            <p:cNvSpPr/>
            <p:nvPr/>
          </p:nvSpPr>
          <p:spPr>
            <a:xfrm>
              <a:off x="10723244" y="6475729"/>
              <a:ext cx="222885" cy="177800"/>
            </a:xfrm>
            <a:custGeom>
              <a:rect b="b" l="l" r="r" t="t"/>
              <a:pathLst>
                <a:path extrusionOk="0" h="177800" w="222885">
                  <a:moveTo>
                    <a:pt x="49530" y="14605"/>
                  </a:moveTo>
                  <a:lnTo>
                    <a:pt x="29211" y="0"/>
                  </a:lnTo>
                  <a:lnTo>
                    <a:pt x="0" y="41910"/>
                  </a:lnTo>
                  <a:lnTo>
                    <a:pt x="20320" y="56515"/>
                  </a:lnTo>
                  <a:lnTo>
                    <a:pt x="172720" y="163195"/>
                  </a:lnTo>
                  <a:lnTo>
                    <a:pt x="193675" y="177800"/>
                  </a:lnTo>
                  <a:lnTo>
                    <a:pt x="222886"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8" name="Google Shape;388;p27"/>
            <p:cNvSpPr/>
            <p:nvPr/>
          </p:nvSpPr>
          <p:spPr>
            <a:xfrm>
              <a:off x="11372850" y="6837680"/>
              <a:ext cx="43180" cy="20319"/>
            </a:xfrm>
            <a:custGeom>
              <a:rect b="b" l="l" r="r" t="t"/>
              <a:pathLst>
                <a:path extrusionOk="0" h="20319" w="43180">
                  <a:moveTo>
                    <a:pt x="14605" y="0"/>
                  </a:moveTo>
                  <a:lnTo>
                    <a:pt x="0" y="20320"/>
                  </a:lnTo>
                  <a:lnTo>
                    <a:pt x="43180" y="20320"/>
                  </a:lnTo>
                  <a:lnTo>
                    <a:pt x="34925" y="14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9" name="Google Shape;389;p27"/>
            <p:cNvSpPr/>
            <p:nvPr/>
          </p:nvSpPr>
          <p:spPr>
            <a:xfrm>
              <a:off x="392429" y="311784"/>
              <a:ext cx="224154" cy="199390"/>
            </a:xfrm>
            <a:custGeom>
              <a:rect b="b" l="l" r="r" t="t"/>
              <a:pathLst>
                <a:path extrusionOk="0" h="199390" w="224154">
                  <a:moveTo>
                    <a:pt x="19685" y="55245"/>
                  </a:moveTo>
                  <a:lnTo>
                    <a:pt x="172085" y="183515"/>
                  </a:lnTo>
                  <a:lnTo>
                    <a:pt x="191770" y="199390"/>
                  </a:lnTo>
                  <a:lnTo>
                    <a:pt x="224155" y="160655"/>
                  </a:lnTo>
                  <a:lnTo>
                    <a:pt x="205105" y="144145"/>
                  </a:lnTo>
                  <a:lnTo>
                    <a:pt x="52705" y="16510"/>
                  </a:lnTo>
                  <a:lnTo>
                    <a:pt x="33020" y="0"/>
                  </a:lnTo>
                  <a:lnTo>
                    <a:pt x="0" y="38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0" name="Google Shape;390;p27"/>
            <p:cNvSpPr/>
            <p:nvPr/>
          </p:nvSpPr>
          <p:spPr>
            <a:xfrm>
              <a:off x="1027430" y="673734"/>
              <a:ext cx="224155" cy="199390"/>
            </a:xfrm>
            <a:custGeom>
              <a:rect b="b" l="l" r="r" t="t"/>
              <a:pathLst>
                <a:path extrusionOk="0" h="199390"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1" name="Google Shape;391;p27"/>
            <p:cNvSpPr/>
            <p:nvPr/>
          </p:nvSpPr>
          <p:spPr>
            <a:xfrm>
              <a:off x="1662429" y="103568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2" name="Google Shape;392;p27"/>
            <p:cNvSpPr/>
            <p:nvPr/>
          </p:nvSpPr>
          <p:spPr>
            <a:xfrm>
              <a:off x="2297429" y="139763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3" name="Google Shape;393;p27"/>
            <p:cNvSpPr/>
            <p:nvPr/>
          </p:nvSpPr>
          <p:spPr>
            <a:xfrm>
              <a:off x="2932429" y="1759585"/>
              <a:ext cx="224155" cy="199389"/>
            </a:xfrm>
            <a:custGeom>
              <a:rect b="b" l="l" r="r" t="t"/>
              <a:pathLst>
                <a:path extrusionOk="0" h="199389" w="224155">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4" name="Google Shape;394;p27"/>
            <p:cNvSpPr/>
            <p:nvPr/>
          </p:nvSpPr>
          <p:spPr>
            <a:xfrm>
              <a:off x="3567429" y="21215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27"/>
            <p:cNvSpPr/>
            <p:nvPr/>
          </p:nvSpPr>
          <p:spPr>
            <a:xfrm>
              <a:off x="4202429" y="24834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27"/>
            <p:cNvSpPr/>
            <p:nvPr/>
          </p:nvSpPr>
          <p:spPr>
            <a:xfrm>
              <a:off x="4837429" y="28454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27"/>
            <p:cNvSpPr/>
            <p:nvPr/>
          </p:nvSpPr>
          <p:spPr>
            <a:xfrm>
              <a:off x="5472429" y="32073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8" name="Google Shape;398;p27"/>
            <p:cNvSpPr/>
            <p:nvPr/>
          </p:nvSpPr>
          <p:spPr>
            <a:xfrm>
              <a:off x="6107429" y="35693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27"/>
            <p:cNvSpPr/>
            <p:nvPr/>
          </p:nvSpPr>
          <p:spPr>
            <a:xfrm>
              <a:off x="6742430" y="39312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27"/>
            <p:cNvSpPr/>
            <p:nvPr/>
          </p:nvSpPr>
          <p:spPr>
            <a:xfrm>
              <a:off x="7377430" y="42932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27"/>
            <p:cNvSpPr/>
            <p:nvPr/>
          </p:nvSpPr>
          <p:spPr>
            <a:xfrm>
              <a:off x="8012430" y="46551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27"/>
            <p:cNvSpPr/>
            <p:nvPr/>
          </p:nvSpPr>
          <p:spPr>
            <a:xfrm>
              <a:off x="8647430" y="501713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27"/>
            <p:cNvSpPr/>
            <p:nvPr/>
          </p:nvSpPr>
          <p:spPr>
            <a:xfrm>
              <a:off x="9282430" y="537908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4" name="Google Shape;404;p27"/>
            <p:cNvSpPr/>
            <p:nvPr/>
          </p:nvSpPr>
          <p:spPr>
            <a:xfrm>
              <a:off x="9917430" y="57410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27"/>
            <p:cNvSpPr/>
            <p:nvPr/>
          </p:nvSpPr>
          <p:spPr>
            <a:xfrm>
              <a:off x="10552430" y="61029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27"/>
            <p:cNvSpPr/>
            <p:nvPr/>
          </p:nvSpPr>
          <p:spPr>
            <a:xfrm>
              <a:off x="11187430" y="6464934"/>
              <a:ext cx="224154" cy="199390"/>
            </a:xfrm>
            <a:custGeom>
              <a:rect b="b" l="l" r="r" t="t"/>
              <a:pathLst>
                <a:path extrusionOk="0" h="199390" w="224154">
                  <a:moveTo>
                    <a:pt x="224155" y="160655"/>
                  </a:moveTo>
                  <a:lnTo>
                    <a:pt x="205105" y="144145"/>
                  </a:lnTo>
                  <a:lnTo>
                    <a:pt x="52705" y="16510"/>
                  </a:lnTo>
                  <a:lnTo>
                    <a:pt x="33020" y="0"/>
                  </a:lnTo>
                  <a:lnTo>
                    <a:pt x="0" y="38735"/>
                  </a:lnTo>
                  <a:lnTo>
                    <a:pt x="19685" y="55245"/>
                  </a:lnTo>
                  <a:lnTo>
                    <a:pt x="172085" y="183515"/>
                  </a:lnTo>
                  <a:lnTo>
                    <a:pt x="191770" y="19939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7" name="Google Shape;407;p27"/>
            <p:cNvSpPr/>
            <p:nvPr/>
          </p:nvSpPr>
          <p:spPr>
            <a:xfrm>
              <a:off x="11829415" y="6826884"/>
              <a:ext cx="62865" cy="31115"/>
            </a:xfrm>
            <a:custGeom>
              <a:rect b="b" l="l" r="r" t="t"/>
              <a:pathLst>
                <a:path extrusionOk="0" h="31115" w="62865">
                  <a:moveTo>
                    <a:pt x="26035" y="0"/>
                  </a:moveTo>
                  <a:lnTo>
                    <a:pt x="0" y="31115"/>
                  </a:lnTo>
                  <a:lnTo>
                    <a:pt x="62865" y="31115"/>
                  </a:lnTo>
                  <a:lnTo>
                    <a:pt x="45720" y="165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27"/>
            <p:cNvSpPr/>
            <p:nvPr/>
          </p:nvSpPr>
          <p:spPr>
            <a:xfrm>
              <a:off x="218440" y="0"/>
              <a:ext cx="201294" cy="157479"/>
            </a:xfrm>
            <a:custGeom>
              <a:rect b="b" l="l" r="r" t="t"/>
              <a:pathLst>
                <a:path extrusionOk="0" h="157479" w="201294">
                  <a:moveTo>
                    <a:pt x="166370" y="157480"/>
                  </a:moveTo>
                  <a:lnTo>
                    <a:pt x="201295" y="120650"/>
                  </a:lnTo>
                  <a:lnTo>
                    <a:pt x="182880" y="103505"/>
                  </a:lnTo>
                  <a:lnTo>
                    <a:pt x="74295" y="0"/>
                  </a:lnTo>
                  <a:lnTo>
                    <a:pt x="0" y="0"/>
                  </a:lnTo>
                  <a:lnTo>
                    <a:pt x="147955" y="1403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9" name="Google Shape;409;p27"/>
            <p:cNvSpPr/>
            <p:nvPr/>
          </p:nvSpPr>
          <p:spPr>
            <a:xfrm>
              <a:off x="830580" y="303529"/>
              <a:ext cx="224155" cy="215900"/>
            </a:xfrm>
            <a:custGeom>
              <a:rect b="b" l="l" r="r" t="t"/>
              <a:pathLst>
                <a:path extrusionOk="0" h="215900" w="224155">
                  <a:moveTo>
                    <a:pt x="18415" y="54610"/>
                  </a:moveTo>
                  <a:lnTo>
                    <a:pt x="170815" y="198755"/>
                  </a:lnTo>
                  <a:lnTo>
                    <a:pt x="189230" y="215900"/>
                  </a:lnTo>
                  <a:lnTo>
                    <a:pt x="224155" y="179070"/>
                  </a:lnTo>
                  <a:lnTo>
                    <a:pt x="205740" y="161925"/>
                  </a:lnTo>
                  <a:lnTo>
                    <a:pt x="53340" y="17145"/>
                  </a:lnTo>
                  <a:lnTo>
                    <a:pt x="34925" y="0"/>
                  </a:lnTo>
                  <a:lnTo>
                    <a:pt x="0"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27"/>
            <p:cNvSpPr/>
            <p:nvPr/>
          </p:nvSpPr>
          <p:spPr>
            <a:xfrm>
              <a:off x="1465580" y="66548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27"/>
            <p:cNvSpPr/>
            <p:nvPr/>
          </p:nvSpPr>
          <p:spPr>
            <a:xfrm>
              <a:off x="2100579" y="102743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27"/>
            <p:cNvSpPr/>
            <p:nvPr/>
          </p:nvSpPr>
          <p:spPr>
            <a:xfrm>
              <a:off x="2735579" y="1389380"/>
              <a:ext cx="224155" cy="215900"/>
            </a:xfrm>
            <a:custGeom>
              <a:rect b="b" l="l" r="r" t="t"/>
              <a:pathLst>
                <a:path extrusionOk="0" h="215900" w="224155">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27"/>
            <p:cNvSpPr/>
            <p:nvPr/>
          </p:nvSpPr>
          <p:spPr>
            <a:xfrm>
              <a:off x="3370579" y="17513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27"/>
            <p:cNvSpPr/>
            <p:nvPr/>
          </p:nvSpPr>
          <p:spPr>
            <a:xfrm>
              <a:off x="4005579" y="21132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5" name="Google Shape;415;p27"/>
            <p:cNvSpPr/>
            <p:nvPr/>
          </p:nvSpPr>
          <p:spPr>
            <a:xfrm>
              <a:off x="4640579" y="24752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27"/>
            <p:cNvSpPr/>
            <p:nvPr/>
          </p:nvSpPr>
          <p:spPr>
            <a:xfrm>
              <a:off x="5275579" y="28371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27"/>
            <p:cNvSpPr/>
            <p:nvPr/>
          </p:nvSpPr>
          <p:spPr>
            <a:xfrm>
              <a:off x="5910579" y="31991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8" name="Google Shape;418;p27"/>
            <p:cNvSpPr/>
            <p:nvPr/>
          </p:nvSpPr>
          <p:spPr>
            <a:xfrm>
              <a:off x="6545580" y="3561079"/>
              <a:ext cx="224154" cy="215900"/>
            </a:xfrm>
            <a:custGeom>
              <a:rect b="b" l="l" r="r" t="t"/>
              <a:pathLst>
                <a:path extrusionOk="0" h="215900" w="224154">
                  <a:moveTo>
                    <a:pt x="34925" y="0"/>
                  </a:moveTo>
                  <a:lnTo>
                    <a:pt x="0" y="36830"/>
                  </a:lnTo>
                  <a:lnTo>
                    <a:pt x="18414" y="54610"/>
                  </a:lnTo>
                  <a:lnTo>
                    <a:pt x="170814" y="198755"/>
                  </a:lnTo>
                  <a:lnTo>
                    <a:pt x="189230" y="215900"/>
                  </a:lnTo>
                  <a:lnTo>
                    <a:pt x="224155" y="179070"/>
                  </a:lnTo>
                  <a:lnTo>
                    <a:pt x="205739" y="161925"/>
                  </a:lnTo>
                  <a:lnTo>
                    <a:pt x="53339"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27"/>
            <p:cNvSpPr/>
            <p:nvPr/>
          </p:nvSpPr>
          <p:spPr>
            <a:xfrm>
              <a:off x="7180580" y="39230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27"/>
            <p:cNvSpPr/>
            <p:nvPr/>
          </p:nvSpPr>
          <p:spPr>
            <a:xfrm>
              <a:off x="7815580" y="42849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27"/>
            <p:cNvSpPr/>
            <p:nvPr/>
          </p:nvSpPr>
          <p:spPr>
            <a:xfrm>
              <a:off x="8450580" y="46469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27"/>
            <p:cNvSpPr/>
            <p:nvPr/>
          </p:nvSpPr>
          <p:spPr>
            <a:xfrm>
              <a:off x="9085580" y="50088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27"/>
            <p:cNvSpPr/>
            <p:nvPr/>
          </p:nvSpPr>
          <p:spPr>
            <a:xfrm>
              <a:off x="9720580" y="53708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4" name="Google Shape;424;p27"/>
            <p:cNvSpPr/>
            <p:nvPr/>
          </p:nvSpPr>
          <p:spPr>
            <a:xfrm>
              <a:off x="10355580" y="57327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5" name="Google Shape;425;p27"/>
            <p:cNvSpPr/>
            <p:nvPr/>
          </p:nvSpPr>
          <p:spPr>
            <a:xfrm>
              <a:off x="10990580" y="60947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27"/>
            <p:cNvSpPr/>
            <p:nvPr/>
          </p:nvSpPr>
          <p:spPr>
            <a:xfrm>
              <a:off x="11625580" y="64566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7" name="Google Shape;427;p27"/>
            <p:cNvSpPr/>
            <p:nvPr/>
          </p:nvSpPr>
          <p:spPr>
            <a:xfrm>
              <a:off x="642619" y="0"/>
              <a:ext cx="196850" cy="162560"/>
            </a:xfrm>
            <a:custGeom>
              <a:rect b="b" l="l" r="r" t="t"/>
              <a:pathLst>
                <a:path extrusionOk="0" h="162560" w="196850">
                  <a:moveTo>
                    <a:pt x="160655" y="162560"/>
                  </a:moveTo>
                  <a:lnTo>
                    <a:pt x="196850" y="127000"/>
                  </a:lnTo>
                  <a:lnTo>
                    <a:pt x="178435" y="109220"/>
                  </a:lnTo>
                  <a:lnTo>
                    <a:pt x="71120" y="0"/>
                  </a:lnTo>
                  <a:lnTo>
                    <a:pt x="0" y="0"/>
                  </a:lnTo>
                  <a:lnTo>
                    <a:pt x="142875" y="144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8" name="Google Shape;428;p27"/>
            <p:cNvSpPr/>
            <p:nvPr/>
          </p:nvSpPr>
          <p:spPr>
            <a:xfrm>
              <a:off x="1249680" y="2984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27"/>
            <p:cNvSpPr/>
            <p:nvPr/>
          </p:nvSpPr>
          <p:spPr>
            <a:xfrm>
              <a:off x="1884679" y="6604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0" name="Google Shape;430;p27"/>
            <p:cNvSpPr/>
            <p:nvPr/>
          </p:nvSpPr>
          <p:spPr>
            <a:xfrm>
              <a:off x="2519679" y="102235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1" name="Google Shape;431;p27"/>
            <p:cNvSpPr/>
            <p:nvPr/>
          </p:nvSpPr>
          <p:spPr>
            <a:xfrm>
              <a:off x="3154679" y="138430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2" name="Google Shape;432;p27"/>
            <p:cNvSpPr/>
            <p:nvPr/>
          </p:nvSpPr>
          <p:spPr>
            <a:xfrm>
              <a:off x="3789679" y="1746250"/>
              <a:ext cx="224790" cy="226060"/>
            </a:xfrm>
            <a:custGeom>
              <a:rect b="b" l="l" r="r" t="t"/>
              <a:pathLst>
                <a:path extrusionOk="0" h="226060" w="224790">
                  <a:moveTo>
                    <a:pt x="206375" y="172720"/>
                  </a:moveTo>
                  <a:lnTo>
                    <a:pt x="53975" y="17780"/>
                  </a:lnTo>
                  <a:lnTo>
                    <a:pt x="36195" y="0"/>
                  </a:lnTo>
                  <a:lnTo>
                    <a:pt x="0" y="35560"/>
                  </a:lnTo>
                  <a:lnTo>
                    <a:pt x="18415" y="53975"/>
                  </a:lnTo>
                  <a:lnTo>
                    <a:pt x="170815" y="208280"/>
                  </a:lnTo>
                  <a:lnTo>
                    <a:pt x="188595" y="226060"/>
                  </a:lnTo>
                  <a:lnTo>
                    <a:pt x="224790"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3" name="Google Shape;433;p27"/>
            <p:cNvSpPr/>
            <p:nvPr/>
          </p:nvSpPr>
          <p:spPr>
            <a:xfrm>
              <a:off x="4424679" y="21082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4" name="Google Shape;434;p27"/>
            <p:cNvSpPr/>
            <p:nvPr/>
          </p:nvSpPr>
          <p:spPr>
            <a:xfrm>
              <a:off x="5059679" y="247015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5" name="Google Shape;435;p27"/>
            <p:cNvSpPr/>
            <p:nvPr/>
          </p:nvSpPr>
          <p:spPr>
            <a:xfrm>
              <a:off x="5694679" y="2832100"/>
              <a:ext cx="224790" cy="226060"/>
            </a:xfrm>
            <a:custGeom>
              <a:rect b="b" l="l" r="r" t="t"/>
              <a:pathLst>
                <a:path extrusionOk="0" h="226060" w="224790">
                  <a:moveTo>
                    <a:pt x="53975" y="17780"/>
                  </a:moveTo>
                  <a:lnTo>
                    <a:pt x="36195" y="0"/>
                  </a:lnTo>
                  <a:lnTo>
                    <a:pt x="0" y="35560"/>
                  </a:lnTo>
                  <a:lnTo>
                    <a:pt x="18415" y="53340"/>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6" name="Google Shape;436;p27"/>
            <p:cNvSpPr/>
            <p:nvPr/>
          </p:nvSpPr>
          <p:spPr>
            <a:xfrm>
              <a:off x="6329679" y="31940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7" name="Google Shape;437;p27"/>
            <p:cNvSpPr/>
            <p:nvPr/>
          </p:nvSpPr>
          <p:spPr>
            <a:xfrm>
              <a:off x="6964680" y="35560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8" name="Google Shape;438;p27"/>
            <p:cNvSpPr/>
            <p:nvPr/>
          </p:nvSpPr>
          <p:spPr>
            <a:xfrm>
              <a:off x="7599680" y="39179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9" name="Google Shape;439;p27"/>
            <p:cNvSpPr/>
            <p:nvPr/>
          </p:nvSpPr>
          <p:spPr>
            <a:xfrm>
              <a:off x="8234680" y="42799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0" name="Google Shape;440;p27"/>
            <p:cNvSpPr/>
            <p:nvPr/>
          </p:nvSpPr>
          <p:spPr>
            <a:xfrm>
              <a:off x="8869680" y="46418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1" name="Google Shape;441;p27"/>
            <p:cNvSpPr/>
            <p:nvPr/>
          </p:nvSpPr>
          <p:spPr>
            <a:xfrm>
              <a:off x="9504680" y="50038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2" name="Google Shape;442;p27"/>
            <p:cNvSpPr/>
            <p:nvPr/>
          </p:nvSpPr>
          <p:spPr>
            <a:xfrm>
              <a:off x="10139680" y="53657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3" name="Google Shape;443;p27"/>
            <p:cNvSpPr/>
            <p:nvPr/>
          </p:nvSpPr>
          <p:spPr>
            <a:xfrm>
              <a:off x="10774680" y="572770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4" name="Google Shape;444;p27"/>
            <p:cNvSpPr/>
            <p:nvPr/>
          </p:nvSpPr>
          <p:spPr>
            <a:xfrm>
              <a:off x="11409680" y="608965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5" name="Google Shape;445;p27"/>
            <p:cNvSpPr/>
            <p:nvPr/>
          </p:nvSpPr>
          <p:spPr>
            <a:xfrm>
              <a:off x="12044680" y="6451600"/>
              <a:ext cx="147319" cy="184784"/>
            </a:xfrm>
            <a:custGeom>
              <a:rect b="b" l="l" r="r" t="t"/>
              <a:pathLst>
                <a:path extrusionOk="0" h="184784" w="147319">
                  <a:moveTo>
                    <a:pt x="36195" y="0"/>
                  </a:moveTo>
                  <a:lnTo>
                    <a:pt x="0" y="35560"/>
                  </a:lnTo>
                  <a:lnTo>
                    <a:pt x="18414" y="53340"/>
                  </a:lnTo>
                  <a:lnTo>
                    <a:pt x="147320" y="184785"/>
                  </a:lnTo>
                  <a:lnTo>
                    <a:pt x="147320" y="112395"/>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6" name="Google Shape;446;p27"/>
            <p:cNvSpPr/>
            <p:nvPr/>
          </p:nvSpPr>
          <p:spPr>
            <a:xfrm>
              <a:off x="1052830" y="0"/>
              <a:ext cx="194944" cy="165100"/>
            </a:xfrm>
            <a:custGeom>
              <a:rect b="b" l="l" r="r" t="t"/>
              <a:pathLst>
                <a:path extrusionOk="0" h="165100" w="194944">
                  <a:moveTo>
                    <a:pt x="158750" y="165100"/>
                  </a:moveTo>
                  <a:lnTo>
                    <a:pt x="194945" y="129540"/>
                  </a:lnTo>
                  <a:lnTo>
                    <a:pt x="177800" y="111125"/>
                  </a:lnTo>
                  <a:lnTo>
                    <a:pt x="70485" y="0"/>
                  </a:lnTo>
                  <a:lnTo>
                    <a:pt x="0" y="0"/>
                  </a:lnTo>
                  <a:lnTo>
                    <a:pt x="140970" y="1466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7" name="Google Shape;447;p27"/>
            <p:cNvSpPr/>
            <p:nvPr/>
          </p:nvSpPr>
          <p:spPr>
            <a:xfrm>
              <a:off x="1658620" y="296545"/>
              <a:ext cx="224154" cy="230504"/>
            </a:xfrm>
            <a:custGeom>
              <a:rect b="b" l="l" r="r" t="t"/>
              <a:pathLst>
                <a:path extrusionOk="0" h="230504"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27"/>
            <p:cNvSpPr/>
            <p:nvPr/>
          </p:nvSpPr>
          <p:spPr>
            <a:xfrm>
              <a:off x="2293620" y="65849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9" name="Google Shape;449;p27"/>
            <p:cNvSpPr/>
            <p:nvPr/>
          </p:nvSpPr>
          <p:spPr>
            <a:xfrm>
              <a:off x="2928620" y="102044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0" name="Google Shape;450;p27"/>
            <p:cNvSpPr/>
            <p:nvPr/>
          </p:nvSpPr>
          <p:spPr>
            <a:xfrm>
              <a:off x="3563620" y="1382394"/>
              <a:ext cx="224154" cy="230505"/>
            </a:xfrm>
            <a:custGeom>
              <a:rect b="b" l="l" r="r" t="t"/>
              <a:pathLst>
                <a:path extrusionOk="0" h="230505"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1" name="Google Shape;451;p27"/>
            <p:cNvSpPr/>
            <p:nvPr/>
          </p:nvSpPr>
          <p:spPr>
            <a:xfrm>
              <a:off x="4198620" y="17443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27"/>
            <p:cNvSpPr/>
            <p:nvPr/>
          </p:nvSpPr>
          <p:spPr>
            <a:xfrm>
              <a:off x="4833620" y="21062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3" name="Google Shape;453;p27"/>
            <p:cNvSpPr/>
            <p:nvPr/>
          </p:nvSpPr>
          <p:spPr>
            <a:xfrm>
              <a:off x="5468620" y="24682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4" name="Google Shape;454;p27"/>
            <p:cNvSpPr/>
            <p:nvPr/>
          </p:nvSpPr>
          <p:spPr>
            <a:xfrm>
              <a:off x="6103620" y="28301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5" name="Google Shape;455;p27"/>
            <p:cNvSpPr/>
            <p:nvPr/>
          </p:nvSpPr>
          <p:spPr>
            <a:xfrm>
              <a:off x="6738619" y="31921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6" name="Google Shape;456;p27"/>
            <p:cNvSpPr/>
            <p:nvPr/>
          </p:nvSpPr>
          <p:spPr>
            <a:xfrm>
              <a:off x="7373619" y="35540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7" name="Google Shape;457;p27"/>
            <p:cNvSpPr/>
            <p:nvPr/>
          </p:nvSpPr>
          <p:spPr>
            <a:xfrm>
              <a:off x="8008619" y="39160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8" name="Google Shape;458;p27"/>
            <p:cNvSpPr/>
            <p:nvPr/>
          </p:nvSpPr>
          <p:spPr>
            <a:xfrm>
              <a:off x="8643619" y="42779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9" name="Google Shape;459;p27"/>
            <p:cNvSpPr/>
            <p:nvPr/>
          </p:nvSpPr>
          <p:spPr>
            <a:xfrm>
              <a:off x="9278619" y="46399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0" name="Google Shape;460;p27"/>
            <p:cNvSpPr/>
            <p:nvPr/>
          </p:nvSpPr>
          <p:spPr>
            <a:xfrm>
              <a:off x="9913619" y="50018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1" name="Google Shape;461;p27"/>
            <p:cNvSpPr/>
            <p:nvPr/>
          </p:nvSpPr>
          <p:spPr>
            <a:xfrm>
              <a:off x="10548619" y="536384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2" name="Google Shape;462;p27"/>
            <p:cNvSpPr/>
            <p:nvPr/>
          </p:nvSpPr>
          <p:spPr>
            <a:xfrm>
              <a:off x="11183619" y="57257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3" name="Google Shape;463;p27"/>
            <p:cNvSpPr/>
            <p:nvPr/>
          </p:nvSpPr>
          <p:spPr>
            <a:xfrm>
              <a:off x="11818619" y="6087745"/>
              <a:ext cx="224155" cy="230504"/>
            </a:xfrm>
            <a:custGeom>
              <a:rect b="b" l="l" r="r" t="t"/>
              <a:pathLst>
                <a:path extrusionOk="0" h="230504" w="224155">
                  <a:moveTo>
                    <a:pt x="54611" y="17780"/>
                  </a:moveTo>
                  <a:lnTo>
                    <a:pt x="36830" y="0"/>
                  </a:lnTo>
                  <a:lnTo>
                    <a:pt x="0" y="34925"/>
                  </a:lnTo>
                  <a:lnTo>
                    <a:pt x="17780" y="53340"/>
                  </a:lnTo>
                  <a:lnTo>
                    <a:pt x="170180" y="212090"/>
                  </a:lnTo>
                  <a:lnTo>
                    <a:pt x="187961" y="230505"/>
                  </a:lnTo>
                  <a:lnTo>
                    <a:pt x="224155" y="194945"/>
                  </a:lnTo>
                  <a:lnTo>
                    <a:pt x="207011" y="176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4" name="Google Shape;464;p27"/>
            <p:cNvSpPr/>
            <p:nvPr/>
          </p:nvSpPr>
          <p:spPr>
            <a:xfrm>
              <a:off x="1459230" y="0"/>
              <a:ext cx="196215" cy="163829"/>
            </a:xfrm>
            <a:custGeom>
              <a:rect b="b" l="l" r="r" t="t"/>
              <a:pathLst>
                <a:path extrusionOk="0" h="163829" w="196215">
                  <a:moveTo>
                    <a:pt x="159385" y="163830"/>
                  </a:moveTo>
                  <a:lnTo>
                    <a:pt x="196215" y="128270"/>
                  </a:lnTo>
                  <a:lnTo>
                    <a:pt x="178435" y="109855"/>
                  </a:lnTo>
                  <a:lnTo>
                    <a:pt x="71120" y="0"/>
                  </a:lnTo>
                  <a:lnTo>
                    <a:pt x="0" y="0"/>
                  </a:lnTo>
                  <a:lnTo>
                    <a:pt x="141605" y="1454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5" name="Google Shape;465;p27"/>
            <p:cNvSpPr/>
            <p:nvPr/>
          </p:nvSpPr>
          <p:spPr>
            <a:xfrm>
              <a:off x="2066289" y="297179"/>
              <a:ext cx="224155" cy="228600"/>
            </a:xfrm>
            <a:custGeom>
              <a:rect b="b" l="l" r="r" t="t"/>
              <a:pathLst>
                <a:path extrusionOk="0" h="228600" w="224155">
                  <a:moveTo>
                    <a:pt x="17145" y="53975"/>
                  </a:moveTo>
                  <a:lnTo>
                    <a:pt x="169545" y="210185"/>
                  </a:lnTo>
                  <a:lnTo>
                    <a:pt x="187325" y="228600"/>
                  </a:lnTo>
                  <a:lnTo>
                    <a:pt x="224155" y="193040"/>
                  </a:lnTo>
                  <a:lnTo>
                    <a:pt x="206375" y="174625"/>
                  </a:lnTo>
                  <a:lnTo>
                    <a:pt x="53975" y="18415"/>
                  </a:lnTo>
                  <a:lnTo>
                    <a:pt x="36195" y="0"/>
                  </a:lnTo>
                  <a:lnTo>
                    <a:pt x="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6" name="Google Shape;466;p27"/>
            <p:cNvSpPr/>
            <p:nvPr/>
          </p:nvSpPr>
          <p:spPr>
            <a:xfrm>
              <a:off x="2701289" y="659130"/>
              <a:ext cx="224155" cy="228600"/>
            </a:xfrm>
            <a:custGeom>
              <a:rect b="b" l="l" r="r" t="t"/>
              <a:pathLst>
                <a:path extrusionOk="0" h="228600" w="224155">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7" name="Google Shape;467;p27"/>
            <p:cNvSpPr/>
            <p:nvPr/>
          </p:nvSpPr>
          <p:spPr>
            <a:xfrm>
              <a:off x="3336290" y="102108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27"/>
            <p:cNvSpPr/>
            <p:nvPr/>
          </p:nvSpPr>
          <p:spPr>
            <a:xfrm>
              <a:off x="3971290" y="138303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27"/>
            <p:cNvSpPr/>
            <p:nvPr/>
          </p:nvSpPr>
          <p:spPr>
            <a:xfrm>
              <a:off x="4606290" y="17449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0" name="Google Shape;470;p27"/>
            <p:cNvSpPr/>
            <p:nvPr/>
          </p:nvSpPr>
          <p:spPr>
            <a:xfrm>
              <a:off x="5241290" y="21069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1" name="Google Shape;471;p27"/>
            <p:cNvSpPr/>
            <p:nvPr/>
          </p:nvSpPr>
          <p:spPr>
            <a:xfrm>
              <a:off x="5876290" y="24688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27"/>
            <p:cNvSpPr/>
            <p:nvPr/>
          </p:nvSpPr>
          <p:spPr>
            <a:xfrm>
              <a:off x="6511290" y="28308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27"/>
            <p:cNvSpPr/>
            <p:nvPr/>
          </p:nvSpPr>
          <p:spPr>
            <a:xfrm>
              <a:off x="7146290" y="319277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4" name="Google Shape;474;p27"/>
            <p:cNvSpPr/>
            <p:nvPr/>
          </p:nvSpPr>
          <p:spPr>
            <a:xfrm>
              <a:off x="7781290" y="35547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27"/>
            <p:cNvSpPr/>
            <p:nvPr/>
          </p:nvSpPr>
          <p:spPr>
            <a:xfrm>
              <a:off x="8416290" y="39166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27"/>
            <p:cNvSpPr/>
            <p:nvPr/>
          </p:nvSpPr>
          <p:spPr>
            <a:xfrm>
              <a:off x="9051290" y="42786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27"/>
            <p:cNvSpPr/>
            <p:nvPr/>
          </p:nvSpPr>
          <p:spPr>
            <a:xfrm>
              <a:off x="9686290" y="464057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145" y="53975"/>
                  </a:lnTo>
                  <a:lnTo>
                    <a:pt x="16954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8" name="Google Shape;478;p27"/>
            <p:cNvSpPr/>
            <p:nvPr/>
          </p:nvSpPr>
          <p:spPr>
            <a:xfrm>
              <a:off x="10321290" y="500252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780" y="53975"/>
                  </a:lnTo>
                  <a:lnTo>
                    <a:pt x="170180"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27"/>
            <p:cNvSpPr/>
            <p:nvPr/>
          </p:nvSpPr>
          <p:spPr>
            <a:xfrm>
              <a:off x="10956290" y="536447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0" name="Google Shape;480;p27"/>
            <p:cNvSpPr/>
            <p:nvPr/>
          </p:nvSpPr>
          <p:spPr>
            <a:xfrm>
              <a:off x="11591290" y="572642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1" name="Google Shape;481;p27"/>
            <p:cNvSpPr/>
            <p:nvPr/>
          </p:nvSpPr>
          <p:spPr>
            <a:xfrm>
              <a:off x="1870710" y="0"/>
              <a:ext cx="199389" cy="159385"/>
            </a:xfrm>
            <a:custGeom>
              <a:rect b="b" l="l" r="r" t="t"/>
              <a:pathLst>
                <a:path extrusionOk="0" h="159385" w="199389">
                  <a:moveTo>
                    <a:pt x="164465" y="159385"/>
                  </a:moveTo>
                  <a:lnTo>
                    <a:pt x="199390" y="123190"/>
                  </a:lnTo>
                  <a:lnTo>
                    <a:pt x="181610" y="105410"/>
                  </a:lnTo>
                  <a:lnTo>
                    <a:pt x="73025" y="0"/>
                  </a:lnTo>
                  <a:lnTo>
                    <a:pt x="0" y="0"/>
                  </a:lnTo>
                  <a:lnTo>
                    <a:pt x="146050" y="141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2" name="Google Shape;482;p27"/>
            <p:cNvSpPr/>
            <p:nvPr/>
          </p:nvSpPr>
          <p:spPr>
            <a:xfrm>
              <a:off x="2480945" y="301625"/>
              <a:ext cx="224154" cy="219709"/>
            </a:xfrm>
            <a:custGeom>
              <a:rect b="b" l="l" r="r" t="t"/>
              <a:pathLst>
                <a:path extrusionOk="0" h="219709"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3" name="Google Shape;483;p27"/>
            <p:cNvSpPr/>
            <p:nvPr/>
          </p:nvSpPr>
          <p:spPr>
            <a:xfrm>
              <a:off x="3115945" y="663575"/>
              <a:ext cx="224154" cy="219710"/>
            </a:xfrm>
            <a:custGeom>
              <a:rect b="b" l="l" r="r" t="t"/>
              <a:pathLst>
                <a:path extrusionOk="0" h="219710"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4" name="Google Shape;484;p27"/>
            <p:cNvSpPr/>
            <p:nvPr/>
          </p:nvSpPr>
          <p:spPr>
            <a:xfrm>
              <a:off x="3750945" y="10255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5" name="Google Shape;485;p27"/>
            <p:cNvSpPr/>
            <p:nvPr/>
          </p:nvSpPr>
          <p:spPr>
            <a:xfrm>
              <a:off x="4385945" y="13874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6" name="Google Shape;486;p27"/>
            <p:cNvSpPr/>
            <p:nvPr/>
          </p:nvSpPr>
          <p:spPr>
            <a:xfrm>
              <a:off x="5020945" y="17494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 name="Google Shape;487;p27"/>
            <p:cNvSpPr/>
            <p:nvPr/>
          </p:nvSpPr>
          <p:spPr>
            <a:xfrm>
              <a:off x="5655945" y="21113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8" name="Google Shape;488;p27"/>
            <p:cNvSpPr/>
            <p:nvPr/>
          </p:nvSpPr>
          <p:spPr>
            <a:xfrm>
              <a:off x="6290945" y="24733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9" name="Google Shape;489;p27"/>
            <p:cNvSpPr/>
            <p:nvPr/>
          </p:nvSpPr>
          <p:spPr>
            <a:xfrm>
              <a:off x="6925944" y="2835275"/>
              <a:ext cx="224155" cy="219710"/>
            </a:xfrm>
            <a:custGeom>
              <a:rect b="b" l="l" r="r" t="t"/>
              <a:pathLst>
                <a:path extrusionOk="0" h="219710"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27"/>
            <p:cNvSpPr/>
            <p:nvPr/>
          </p:nvSpPr>
          <p:spPr>
            <a:xfrm>
              <a:off x="7560944" y="319722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1" name="Google Shape;491;p27"/>
            <p:cNvSpPr/>
            <p:nvPr/>
          </p:nvSpPr>
          <p:spPr>
            <a:xfrm>
              <a:off x="8195944" y="355917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2" name="Google Shape;492;p27"/>
            <p:cNvSpPr/>
            <p:nvPr/>
          </p:nvSpPr>
          <p:spPr>
            <a:xfrm>
              <a:off x="8830944" y="39211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27"/>
            <p:cNvSpPr/>
            <p:nvPr/>
          </p:nvSpPr>
          <p:spPr>
            <a:xfrm>
              <a:off x="9465944" y="42830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27"/>
            <p:cNvSpPr/>
            <p:nvPr/>
          </p:nvSpPr>
          <p:spPr>
            <a:xfrm>
              <a:off x="10100944" y="46450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27"/>
            <p:cNvSpPr/>
            <p:nvPr/>
          </p:nvSpPr>
          <p:spPr>
            <a:xfrm>
              <a:off x="10735944" y="50069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27"/>
            <p:cNvSpPr/>
            <p:nvPr/>
          </p:nvSpPr>
          <p:spPr>
            <a:xfrm>
              <a:off x="11370944" y="53689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7" name="Google Shape;497;p27"/>
            <p:cNvSpPr/>
            <p:nvPr/>
          </p:nvSpPr>
          <p:spPr>
            <a:xfrm>
              <a:off x="12005944" y="5730875"/>
              <a:ext cx="186055" cy="217170"/>
            </a:xfrm>
            <a:custGeom>
              <a:rect b="b" l="l" r="r" t="t"/>
              <a:pathLst>
                <a:path extrusionOk="0" h="217170" w="186055">
                  <a:moveTo>
                    <a:pt x="35561" y="0"/>
                  </a:moveTo>
                  <a:lnTo>
                    <a:pt x="0" y="36195"/>
                  </a:lnTo>
                  <a:lnTo>
                    <a:pt x="18415" y="53975"/>
                  </a:lnTo>
                  <a:lnTo>
                    <a:pt x="170815" y="201930"/>
                  </a:lnTo>
                  <a:lnTo>
                    <a:pt x="186055" y="217170"/>
                  </a:lnTo>
                  <a:lnTo>
                    <a:pt x="186055" y="14605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27"/>
            <p:cNvSpPr/>
            <p:nvPr/>
          </p:nvSpPr>
          <p:spPr>
            <a:xfrm>
              <a:off x="2294254" y="0"/>
              <a:ext cx="207010" cy="152400"/>
            </a:xfrm>
            <a:custGeom>
              <a:rect b="b" l="l" r="r" t="t"/>
              <a:pathLst>
                <a:path extrusionOk="0" h="152400" w="207010">
                  <a:moveTo>
                    <a:pt x="154940" y="135255"/>
                  </a:moveTo>
                  <a:lnTo>
                    <a:pt x="173990" y="152400"/>
                  </a:lnTo>
                  <a:lnTo>
                    <a:pt x="207010" y="114300"/>
                  </a:lnTo>
                  <a:lnTo>
                    <a:pt x="187960" y="97155"/>
                  </a:lnTo>
                  <a:lnTo>
                    <a:pt x="77470" y="0"/>
                  </a:lnTo>
                  <a:lnTo>
                    <a:pt x="0" y="0"/>
                  </a:lnTo>
                  <a:lnTo>
                    <a:pt x="2540" y="1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27"/>
            <p:cNvSpPr/>
            <p:nvPr/>
          </p:nvSpPr>
          <p:spPr>
            <a:xfrm>
              <a:off x="2912745" y="308609"/>
              <a:ext cx="223519" cy="205740"/>
            </a:xfrm>
            <a:custGeom>
              <a:rect b="b" l="l" r="r" t="t"/>
              <a:pathLst>
                <a:path extrusionOk="0" h="205740" w="223519">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27"/>
            <p:cNvSpPr/>
            <p:nvPr/>
          </p:nvSpPr>
          <p:spPr>
            <a:xfrm>
              <a:off x="3547745" y="670559"/>
              <a:ext cx="223520" cy="205740"/>
            </a:xfrm>
            <a:custGeom>
              <a:rect b="b" l="l" r="r" t="t"/>
              <a:pathLst>
                <a:path extrusionOk="0" h="205740"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27"/>
            <p:cNvSpPr/>
            <p:nvPr/>
          </p:nvSpPr>
          <p:spPr>
            <a:xfrm>
              <a:off x="4182745" y="10325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 name="Google Shape;502;p27"/>
            <p:cNvSpPr/>
            <p:nvPr/>
          </p:nvSpPr>
          <p:spPr>
            <a:xfrm>
              <a:off x="4817745" y="13944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27"/>
            <p:cNvSpPr/>
            <p:nvPr/>
          </p:nvSpPr>
          <p:spPr>
            <a:xfrm>
              <a:off x="5452745" y="17564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4" name="Google Shape;504;p27"/>
            <p:cNvSpPr/>
            <p:nvPr/>
          </p:nvSpPr>
          <p:spPr>
            <a:xfrm>
              <a:off x="6087745" y="21183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 name="Google Shape;505;p27"/>
            <p:cNvSpPr/>
            <p:nvPr/>
          </p:nvSpPr>
          <p:spPr>
            <a:xfrm>
              <a:off x="6722744" y="24803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27"/>
            <p:cNvSpPr/>
            <p:nvPr/>
          </p:nvSpPr>
          <p:spPr>
            <a:xfrm>
              <a:off x="7357744" y="28422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27"/>
            <p:cNvSpPr/>
            <p:nvPr/>
          </p:nvSpPr>
          <p:spPr>
            <a:xfrm>
              <a:off x="7992744" y="32042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27"/>
            <p:cNvSpPr/>
            <p:nvPr/>
          </p:nvSpPr>
          <p:spPr>
            <a:xfrm>
              <a:off x="8627744" y="356615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9" name="Google Shape;509;p27"/>
            <p:cNvSpPr/>
            <p:nvPr/>
          </p:nvSpPr>
          <p:spPr>
            <a:xfrm>
              <a:off x="9262744" y="392810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0" name="Google Shape;510;p27"/>
            <p:cNvSpPr/>
            <p:nvPr/>
          </p:nvSpPr>
          <p:spPr>
            <a:xfrm>
              <a:off x="9897744" y="42900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1" name="Google Shape;511;p27"/>
            <p:cNvSpPr/>
            <p:nvPr/>
          </p:nvSpPr>
          <p:spPr>
            <a:xfrm>
              <a:off x="10532744" y="46520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2" name="Google Shape;512;p27"/>
            <p:cNvSpPr/>
            <p:nvPr/>
          </p:nvSpPr>
          <p:spPr>
            <a:xfrm>
              <a:off x="11167744" y="50139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27"/>
            <p:cNvSpPr/>
            <p:nvPr/>
          </p:nvSpPr>
          <p:spPr>
            <a:xfrm>
              <a:off x="11802744" y="53759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27"/>
            <p:cNvSpPr/>
            <p:nvPr/>
          </p:nvSpPr>
          <p:spPr>
            <a:xfrm>
              <a:off x="2736850" y="0"/>
              <a:ext cx="220345" cy="142239"/>
            </a:xfrm>
            <a:custGeom>
              <a:rect b="b" l="l" r="r" t="t"/>
              <a:pathLst>
                <a:path extrusionOk="0" h="142239" w="220345">
                  <a:moveTo>
                    <a:pt x="169545" y="127000"/>
                  </a:moveTo>
                  <a:lnTo>
                    <a:pt x="189865" y="142240"/>
                  </a:lnTo>
                  <a:lnTo>
                    <a:pt x="220345" y="101600"/>
                  </a:lnTo>
                  <a:lnTo>
                    <a:pt x="200025" y="86360"/>
                  </a:lnTo>
                  <a:lnTo>
                    <a:pt x="84455" y="0"/>
                  </a:lnTo>
                  <a:lnTo>
                    <a:pt x="0" y="0"/>
                  </a:lnTo>
                  <a:lnTo>
                    <a:pt x="1714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27"/>
            <p:cNvSpPr/>
            <p:nvPr/>
          </p:nvSpPr>
          <p:spPr>
            <a:xfrm>
              <a:off x="3368675" y="318770"/>
              <a:ext cx="223520" cy="185420"/>
            </a:xfrm>
            <a:custGeom>
              <a:rect b="b" l="l" r="r" t="t"/>
              <a:pathLst>
                <a:path extrusionOk="0" h="185420"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27"/>
            <p:cNvSpPr/>
            <p:nvPr/>
          </p:nvSpPr>
          <p:spPr>
            <a:xfrm>
              <a:off x="4003675" y="6807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7" name="Google Shape;517;p27"/>
            <p:cNvSpPr/>
            <p:nvPr/>
          </p:nvSpPr>
          <p:spPr>
            <a:xfrm>
              <a:off x="4638675" y="104266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8" name="Google Shape;518;p27"/>
            <p:cNvSpPr/>
            <p:nvPr/>
          </p:nvSpPr>
          <p:spPr>
            <a:xfrm>
              <a:off x="5273675" y="14046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9" name="Google Shape;519;p27"/>
            <p:cNvSpPr/>
            <p:nvPr/>
          </p:nvSpPr>
          <p:spPr>
            <a:xfrm>
              <a:off x="5908675" y="1766570"/>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0" name="Google Shape;520;p27"/>
            <p:cNvSpPr/>
            <p:nvPr/>
          </p:nvSpPr>
          <p:spPr>
            <a:xfrm>
              <a:off x="6543675" y="212852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27"/>
            <p:cNvSpPr/>
            <p:nvPr/>
          </p:nvSpPr>
          <p:spPr>
            <a:xfrm>
              <a:off x="7178675" y="249047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27"/>
            <p:cNvSpPr/>
            <p:nvPr/>
          </p:nvSpPr>
          <p:spPr>
            <a:xfrm>
              <a:off x="7813675" y="2852420"/>
              <a:ext cx="223519" cy="185419"/>
            </a:xfrm>
            <a:custGeom>
              <a:rect b="b" l="l" r="r" t="t"/>
              <a:pathLst>
                <a:path extrusionOk="0" h="185419"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3" name="Google Shape;523;p27"/>
            <p:cNvSpPr/>
            <p:nvPr/>
          </p:nvSpPr>
          <p:spPr>
            <a:xfrm>
              <a:off x="8448675" y="321437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4" name="Google Shape;524;p27"/>
            <p:cNvSpPr/>
            <p:nvPr/>
          </p:nvSpPr>
          <p:spPr>
            <a:xfrm>
              <a:off x="9083675" y="357632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5" name="Google Shape;525;p27"/>
            <p:cNvSpPr/>
            <p:nvPr/>
          </p:nvSpPr>
          <p:spPr>
            <a:xfrm>
              <a:off x="9718675" y="393827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6" name="Google Shape;526;p27"/>
            <p:cNvSpPr/>
            <p:nvPr/>
          </p:nvSpPr>
          <p:spPr>
            <a:xfrm>
              <a:off x="10353675" y="430022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7" name="Google Shape;527;p27"/>
            <p:cNvSpPr/>
            <p:nvPr/>
          </p:nvSpPr>
          <p:spPr>
            <a:xfrm>
              <a:off x="10988675" y="466217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8" name="Google Shape;528;p27"/>
            <p:cNvSpPr/>
            <p:nvPr/>
          </p:nvSpPr>
          <p:spPr>
            <a:xfrm>
              <a:off x="11623675" y="502412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9" name="Google Shape;529;p27"/>
            <p:cNvSpPr/>
            <p:nvPr/>
          </p:nvSpPr>
          <p:spPr>
            <a:xfrm>
              <a:off x="3221989" y="0"/>
              <a:ext cx="222250" cy="129539"/>
            </a:xfrm>
            <a:custGeom>
              <a:rect b="b" l="l" r="r" t="t"/>
              <a:pathLst>
                <a:path extrusionOk="0" h="129539" w="222250">
                  <a:moveTo>
                    <a:pt x="174625" y="116205"/>
                  </a:moveTo>
                  <a:lnTo>
                    <a:pt x="196215" y="129540"/>
                  </a:lnTo>
                  <a:lnTo>
                    <a:pt x="222250" y="85725"/>
                  </a:lnTo>
                  <a:lnTo>
                    <a:pt x="200025" y="72390"/>
                  </a:lnTo>
                  <a:lnTo>
                    <a:pt x="76835" y="0"/>
                  </a:lnTo>
                  <a:lnTo>
                    <a:pt x="8255" y="0"/>
                  </a:lnTo>
                  <a:lnTo>
                    <a:pt x="0" y="13335"/>
                  </a:lnTo>
                  <a:lnTo>
                    <a:pt x="22225" y="266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0" name="Google Shape;530;p27"/>
            <p:cNvSpPr/>
            <p:nvPr/>
          </p:nvSpPr>
          <p:spPr>
            <a:xfrm>
              <a:off x="3856990" y="3321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1" name="Google Shape;531;p27"/>
            <p:cNvSpPr/>
            <p:nvPr/>
          </p:nvSpPr>
          <p:spPr>
            <a:xfrm>
              <a:off x="4491990" y="6940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 name="Google Shape;532;p27"/>
            <p:cNvSpPr/>
            <p:nvPr/>
          </p:nvSpPr>
          <p:spPr>
            <a:xfrm>
              <a:off x="5126990" y="105600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 name="Google Shape;533;p27"/>
            <p:cNvSpPr/>
            <p:nvPr/>
          </p:nvSpPr>
          <p:spPr>
            <a:xfrm>
              <a:off x="5761990" y="14179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4" name="Google Shape;534;p27"/>
            <p:cNvSpPr/>
            <p:nvPr/>
          </p:nvSpPr>
          <p:spPr>
            <a:xfrm>
              <a:off x="6396990" y="17799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5" name="Google Shape;535;p27"/>
            <p:cNvSpPr/>
            <p:nvPr/>
          </p:nvSpPr>
          <p:spPr>
            <a:xfrm>
              <a:off x="7031990" y="21418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6" name="Google Shape;536;p27"/>
            <p:cNvSpPr/>
            <p:nvPr/>
          </p:nvSpPr>
          <p:spPr>
            <a:xfrm>
              <a:off x="7666990" y="25038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7" name="Google Shape;537;p27"/>
            <p:cNvSpPr/>
            <p:nvPr/>
          </p:nvSpPr>
          <p:spPr>
            <a:xfrm>
              <a:off x="8301990" y="28657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8" name="Google Shape;538;p27"/>
            <p:cNvSpPr/>
            <p:nvPr/>
          </p:nvSpPr>
          <p:spPr>
            <a:xfrm>
              <a:off x="8936990" y="32277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9" name="Google Shape;539;p27"/>
            <p:cNvSpPr/>
            <p:nvPr/>
          </p:nvSpPr>
          <p:spPr>
            <a:xfrm>
              <a:off x="9571990" y="35896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0" name="Google Shape;540;p27"/>
            <p:cNvSpPr/>
            <p:nvPr/>
          </p:nvSpPr>
          <p:spPr>
            <a:xfrm>
              <a:off x="10206990" y="39516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1" name="Google Shape;541;p27"/>
            <p:cNvSpPr/>
            <p:nvPr/>
          </p:nvSpPr>
          <p:spPr>
            <a:xfrm>
              <a:off x="10841990" y="431355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2" name="Google Shape;542;p27"/>
            <p:cNvSpPr/>
            <p:nvPr/>
          </p:nvSpPr>
          <p:spPr>
            <a:xfrm>
              <a:off x="11476990" y="467550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3" name="Google Shape;543;p27"/>
            <p:cNvSpPr/>
            <p:nvPr/>
          </p:nvSpPr>
          <p:spPr>
            <a:xfrm>
              <a:off x="12111990" y="5037454"/>
              <a:ext cx="80009" cy="90804"/>
            </a:xfrm>
            <a:custGeom>
              <a:rect b="b" l="l" r="r" t="t"/>
              <a:pathLst>
                <a:path extrusionOk="0" h="90804" w="80009">
                  <a:moveTo>
                    <a:pt x="26035" y="0"/>
                  </a:moveTo>
                  <a:lnTo>
                    <a:pt x="0" y="43180"/>
                  </a:lnTo>
                  <a:lnTo>
                    <a:pt x="22225" y="56515"/>
                  </a:lnTo>
                  <a:lnTo>
                    <a:pt x="80010" y="90805"/>
                  </a:lnTo>
                  <a:lnTo>
                    <a:pt x="80010" y="31750"/>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4" name="Google Shape;544;p27"/>
            <p:cNvSpPr/>
            <p:nvPr/>
          </p:nvSpPr>
          <p:spPr>
            <a:xfrm>
              <a:off x="3749040" y="0"/>
              <a:ext cx="218439" cy="113664"/>
            </a:xfrm>
            <a:custGeom>
              <a:rect b="b" l="l" r="r" t="t"/>
              <a:pathLst>
                <a:path extrusionOk="0" h="113664" w="218439">
                  <a:moveTo>
                    <a:pt x="175895" y="104140"/>
                  </a:moveTo>
                  <a:lnTo>
                    <a:pt x="199390" y="113665"/>
                  </a:lnTo>
                  <a:lnTo>
                    <a:pt x="218440" y="66675"/>
                  </a:lnTo>
                  <a:lnTo>
                    <a:pt x="194945" y="57150"/>
                  </a:lnTo>
                  <a:lnTo>
                    <a:pt x="54610" y="0"/>
                  </a:lnTo>
                  <a:lnTo>
                    <a:pt x="13335" y="0"/>
                  </a:lnTo>
                  <a:lnTo>
                    <a:pt x="0" y="32385"/>
                  </a:lnTo>
                  <a:lnTo>
                    <a:pt x="23495" y="41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5" name="Google Shape;545;p27"/>
            <p:cNvSpPr/>
            <p:nvPr/>
          </p:nvSpPr>
          <p:spPr>
            <a:xfrm>
              <a:off x="4384040" y="347345"/>
              <a:ext cx="218439" cy="128270"/>
            </a:xfrm>
            <a:custGeom>
              <a:rect b="b" l="l" r="r" t="t"/>
              <a:pathLst>
                <a:path extrusionOk="0" h="128270"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6" name="Google Shape;546;p27"/>
            <p:cNvSpPr/>
            <p:nvPr/>
          </p:nvSpPr>
          <p:spPr>
            <a:xfrm>
              <a:off x="5019040" y="70929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7" name="Google Shape;547;p27"/>
            <p:cNvSpPr/>
            <p:nvPr/>
          </p:nvSpPr>
          <p:spPr>
            <a:xfrm>
              <a:off x="5654040" y="107124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8" name="Google Shape;548;p27"/>
            <p:cNvSpPr/>
            <p:nvPr/>
          </p:nvSpPr>
          <p:spPr>
            <a:xfrm>
              <a:off x="6289040" y="1433194"/>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9" name="Google Shape;549;p27"/>
            <p:cNvSpPr/>
            <p:nvPr/>
          </p:nvSpPr>
          <p:spPr>
            <a:xfrm>
              <a:off x="6924040" y="17951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0" name="Google Shape;550;p27"/>
            <p:cNvSpPr/>
            <p:nvPr/>
          </p:nvSpPr>
          <p:spPr>
            <a:xfrm>
              <a:off x="7559040" y="215709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1" name="Google Shape;551;p27"/>
            <p:cNvSpPr/>
            <p:nvPr/>
          </p:nvSpPr>
          <p:spPr>
            <a:xfrm>
              <a:off x="8194040" y="25190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2" name="Google Shape;552;p27"/>
            <p:cNvSpPr/>
            <p:nvPr/>
          </p:nvSpPr>
          <p:spPr>
            <a:xfrm>
              <a:off x="8829040" y="2880995"/>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3" name="Google Shape;553;p27"/>
            <p:cNvSpPr/>
            <p:nvPr/>
          </p:nvSpPr>
          <p:spPr>
            <a:xfrm>
              <a:off x="9464040" y="32429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4" name="Google Shape;554;p27"/>
            <p:cNvSpPr/>
            <p:nvPr/>
          </p:nvSpPr>
          <p:spPr>
            <a:xfrm>
              <a:off x="10099040" y="36048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5" name="Google Shape;555;p27"/>
            <p:cNvSpPr/>
            <p:nvPr/>
          </p:nvSpPr>
          <p:spPr>
            <a:xfrm>
              <a:off x="10734040" y="39668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6" name="Google Shape;556;p27"/>
            <p:cNvSpPr/>
            <p:nvPr/>
          </p:nvSpPr>
          <p:spPr>
            <a:xfrm>
              <a:off x="11369040" y="43287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27"/>
            <p:cNvSpPr/>
            <p:nvPr/>
          </p:nvSpPr>
          <p:spPr>
            <a:xfrm>
              <a:off x="12004040" y="4690745"/>
              <a:ext cx="187959" cy="123825"/>
            </a:xfrm>
            <a:custGeom>
              <a:rect b="b" l="l" r="r" t="t"/>
              <a:pathLst>
                <a:path extrusionOk="0" h="123825" w="187959">
                  <a:moveTo>
                    <a:pt x="19050" y="0"/>
                  </a:moveTo>
                  <a:lnTo>
                    <a:pt x="0" y="46990"/>
                  </a:lnTo>
                  <a:lnTo>
                    <a:pt x="23495" y="56515"/>
                  </a:lnTo>
                  <a:lnTo>
                    <a:pt x="175895" y="118745"/>
                  </a:lnTo>
                  <a:lnTo>
                    <a:pt x="187960" y="123825"/>
                  </a:lnTo>
                  <a:lnTo>
                    <a:pt x="187960" y="68580"/>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8" name="Google Shape;558;p27"/>
            <p:cNvSpPr/>
            <p:nvPr/>
          </p:nvSpPr>
          <p:spPr>
            <a:xfrm>
              <a:off x="4319270" y="3810"/>
              <a:ext cx="212725" cy="92075"/>
            </a:xfrm>
            <a:custGeom>
              <a:rect b="b" l="l" r="r" t="t"/>
              <a:pathLst>
                <a:path extrusionOk="0" h="92075" w="212725">
                  <a:moveTo>
                    <a:pt x="177165" y="86360"/>
                  </a:moveTo>
                  <a:lnTo>
                    <a:pt x="201930" y="92075"/>
                  </a:lnTo>
                  <a:lnTo>
                    <a:pt x="212725" y="41910"/>
                  </a:lnTo>
                  <a:lnTo>
                    <a:pt x="187325" y="36830"/>
                  </a:lnTo>
                  <a:lnTo>
                    <a:pt x="34925" y="5080"/>
                  </a:lnTo>
                  <a:lnTo>
                    <a:pt x="10160"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9" name="Google Shape;559;p27"/>
            <p:cNvSpPr/>
            <p:nvPr/>
          </p:nvSpPr>
          <p:spPr>
            <a:xfrm>
              <a:off x="4954270" y="365759"/>
              <a:ext cx="212725" cy="92075"/>
            </a:xfrm>
            <a:custGeom>
              <a:rect b="b" l="l" r="r" t="t"/>
              <a:pathLst>
                <a:path extrusionOk="0" h="92075" w="212725">
                  <a:moveTo>
                    <a:pt x="10160" y="0"/>
                  </a:moveTo>
                  <a:lnTo>
                    <a:pt x="0" y="49530"/>
                  </a:lnTo>
                  <a:lnTo>
                    <a:pt x="24765" y="54610"/>
                  </a:lnTo>
                  <a:lnTo>
                    <a:pt x="177165" y="86360"/>
                  </a:lnTo>
                  <a:lnTo>
                    <a:pt x="201930" y="92075"/>
                  </a:lnTo>
                  <a:lnTo>
                    <a:pt x="212725" y="41910"/>
                  </a:lnTo>
                  <a:lnTo>
                    <a:pt x="187325" y="36830"/>
                  </a:lnTo>
                  <a:lnTo>
                    <a:pt x="34925" y="50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0" name="Google Shape;560;p27"/>
            <p:cNvSpPr/>
            <p:nvPr/>
          </p:nvSpPr>
          <p:spPr>
            <a:xfrm>
              <a:off x="5589270" y="727709"/>
              <a:ext cx="212725" cy="92075"/>
            </a:xfrm>
            <a:custGeom>
              <a:rect b="b" l="l" r="r" t="t"/>
              <a:pathLst>
                <a:path extrusionOk="0" h="92075" w="212725">
                  <a:moveTo>
                    <a:pt x="34925" y="5080"/>
                  </a:moveTo>
                  <a:lnTo>
                    <a:pt x="10160"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1" name="Google Shape;561;p27"/>
            <p:cNvSpPr/>
            <p:nvPr/>
          </p:nvSpPr>
          <p:spPr>
            <a:xfrm>
              <a:off x="6224270" y="1089660"/>
              <a:ext cx="212725" cy="92075"/>
            </a:xfrm>
            <a:custGeom>
              <a:rect b="b" l="l" r="r" t="t"/>
              <a:pathLst>
                <a:path extrusionOk="0" h="92075" w="212725">
                  <a:moveTo>
                    <a:pt x="201930" y="92075"/>
                  </a:moveTo>
                  <a:lnTo>
                    <a:pt x="212725" y="41910"/>
                  </a:lnTo>
                  <a:lnTo>
                    <a:pt x="187325" y="36830"/>
                  </a:lnTo>
                  <a:lnTo>
                    <a:pt x="34925" y="5080"/>
                  </a:lnTo>
                  <a:lnTo>
                    <a:pt x="10160"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2" name="Google Shape;562;p27"/>
            <p:cNvSpPr/>
            <p:nvPr/>
          </p:nvSpPr>
          <p:spPr>
            <a:xfrm>
              <a:off x="6859269" y="14516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3" name="Google Shape;563;p27"/>
            <p:cNvSpPr/>
            <p:nvPr/>
          </p:nvSpPr>
          <p:spPr>
            <a:xfrm>
              <a:off x="7494269" y="181356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4" name="Google Shape;564;p27"/>
            <p:cNvSpPr/>
            <p:nvPr/>
          </p:nvSpPr>
          <p:spPr>
            <a:xfrm>
              <a:off x="8129269" y="21755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5" name="Google Shape;565;p27"/>
            <p:cNvSpPr/>
            <p:nvPr/>
          </p:nvSpPr>
          <p:spPr>
            <a:xfrm>
              <a:off x="8764269" y="2537460"/>
              <a:ext cx="212725" cy="92075"/>
            </a:xfrm>
            <a:custGeom>
              <a:rect b="b" l="l" r="r" t="t"/>
              <a:pathLst>
                <a:path extrusionOk="0" h="92075" w="212725">
                  <a:moveTo>
                    <a:pt x="34925" y="5080"/>
                  </a:moveTo>
                  <a:lnTo>
                    <a:pt x="10161"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6" name="Google Shape;566;p27"/>
            <p:cNvSpPr/>
            <p:nvPr/>
          </p:nvSpPr>
          <p:spPr>
            <a:xfrm>
              <a:off x="9399269" y="28994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7" name="Google Shape;567;p27"/>
            <p:cNvSpPr/>
            <p:nvPr/>
          </p:nvSpPr>
          <p:spPr>
            <a:xfrm>
              <a:off x="10034269" y="326135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8" name="Google Shape;568;p27"/>
            <p:cNvSpPr/>
            <p:nvPr/>
          </p:nvSpPr>
          <p:spPr>
            <a:xfrm>
              <a:off x="10669269" y="36233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9" name="Google Shape;569;p27"/>
            <p:cNvSpPr/>
            <p:nvPr/>
          </p:nvSpPr>
          <p:spPr>
            <a:xfrm>
              <a:off x="11304269" y="3985259"/>
              <a:ext cx="212725" cy="92075"/>
            </a:xfrm>
            <a:custGeom>
              <a:rect b="b" l="l" r="r" t="t"/>
              <a:pathLst>
                <a:path extrusionOk="0" h="92075" w="212725">
                  <a:moveTo>
                    <a:pt x="177165" y="86360"/>
                  </a:moveTo>
                  <a:lnTo>
                    <a:pt x="201930" y="92075"/>
                  </a:lnTo>
                  <a:lnTo>
                    <a:pt x="212725" y="41910"/>
                  </a:lnTo>
                  <a:lnTo>
                    <a:pt x="187325" y="36830"/>
                  </a:lnTo>
                  <a:lnTo>
                    <a:pt x="34925" y="5080"/>
                  </a:lnTo>
                  <a:lnTo>
                    <a:pt x="10161"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0" name="Google Shape;570;p27"/>
            <p:cNvSpPr/>
            <p:nvPr/>
          </p:nvSpPr>
          <p:spPr>
            <a:xfrm>
              <a:off x="11939269" y="43472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1" name="Google Shape;571;p27"/>
            <p:cNvSpPr/>
            <p:nvPr/>
          </p:nvSpPr>
          <p:spPr>
            <a:xfrm>
              <a:off x="4935854" y="2412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2" name="Google Shape;572;p27"/>
            <p:cNvSpPr/>
            <p:nvPr/>
          </p:nvSpPr>
          <p:spPr>
            <a:xfrm>
              <a:off x="5570854" y="3860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3" name="Google Shape;573;p27"/>
            <p:cNvSpPr/>
            <p:nvPr/>
          </p:nvSpPr>
          <p:spPr>
            <a:xfrm>
              <a:off x="6205854" y="7480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4" name="Google Shape;574;p27"/>
            <p:cNvSpPr/>
            <p:nvPr/>
          </p:nvSpPr>
          <p:spPr>
            <a:xfrm>
              <a:off x="6840855" y="110998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5" name="Google Shape;575;p27"/>
            <p:cNvSpPr/>
            <p:nvPr/>
          </p:nvSpPr>
          <p:spPr>
            <a:xfrm>
              <a:off x="7475855" y="14719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6" name="Google Shape;576;p27"/>
            <p:cNvSpPr/>
            <p:nvPr/>
          </p:nvSpPr>
          <p:spPr>
            <a:xfrm>
              <a:off x="8110855" y="18338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7" name="Google Shape;577;p27"/>
            <p:cNvSpPr/>
            <p:nvPr/>
          </p:nvSpPr>
          <p:spPr>
            <a:xfrm>
              <a:off x="8745855" y="21958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8" name="Google Shape;578;p27"/>
            <p:cNvSpPr/>
            <p:nvPr/>
          </p:nvSpPr>
          <p:spPr>
            <a:xfrm>
              <a:off x="9380855" y="25577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9" name="Google Shape;579;p27"/>
            <p:cNvSpPr/>
            <p:nvPr/>
          </p:nvSpPr>
          <p:spPr>
            <a:xfrm>
              <a:off x="10015855" y="29197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0" name="Google Shape;580;p27"/>
            <p:cNvSpPr/>
            <p:nvPr/>
          </p:nvSpPr>
          <p:spPr>
            <a:xfrm>
              <a:off x="10650855" y="32816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1" name="Google Shape;581;p27"/>
            <p:cNvSpPr/>
            <p:nvPr/>
          </p:nvSpPr>
          <p:spPr>
            <a:xfrm>
              <a:off x="11285855" y="36436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2" name="Google Shape;582;p27"/>
            <p:cNvSpPr/>
            <p:nvPr/>
          </p:nvSpPr>
          <p:spPr>
            <a:xfrm>
              <a:off x="11920855" y="40055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3" name="Google Shape;583;p27"/>
            <p:cNvSpPr/>
            <p:nvPr/>
          </p:nvSpPr>
          <p:spPr>
            <a:xfrm>
              <a:off x="5588634" y="38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4" name="Google Shape;584;p27"/>
            <p:cNvSpPr/>
            <p:nvPr/>
          </p:nvSpPr>
          <p:spPr>
            <a:xfrm>
              <a:off x="6223634" y="3657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5" name="Google Shape;585;p27"/>
            <p:cNvSpPr/>
            <p:nvPr/>
          </p:nvSpPr>
          <p:spPr>
            <a:xfrm>
              <a:off x="6858634" y="72770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6" name="Google Shape;586;p27"/>
            <p:cNvSpPr/>
            <p:nvPr/>
          </p:nvSpPr>
          <p:spPr>
            <a:xfrm>
              <a:off x="7493634" y="108966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7" name="Google Shape;587;p27"/>
            <p:cNvSpPr/>
            <p:nvPr/>
          </p:nvSpPr>
          <p:spPr>
            <a:xfrm>
              <a:off x="8128634" y="14516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 name="Google Shape;588;p27"/>
            <p:cNvSpPr/>
            <p:nvPr/>
          </p:nvSpPr>
          <p:spPr>
            <a:xfrm>
              <a:off x="8763634" y="1813560"/>
              <a:ext cx="212090" cy="91439"/>
            </a:xfrm>
            <a:custGeom>
              <a:rect b="b" l="l" r="r" t="t"/>
              <a:pathLst>
                <a:path extrusionOk="0" h="91439"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 name="Google Shape;589;p27"/>
            <p:cNvSpPr/>
            <p:nvPr/>
          </p:nvSpPr>
          <p:spPr>
            <a:xfrm>
              <a:off x="9398634" y="21755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0" name="Google Shape;590;p27"/>
            <p:cNvSpPr/>
            <p:nvPr/>
          </p:nvSpPr>
          <p:spPr>
            <a:xfrm>
              <a:off x="10033634" y="253746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1" name="Google Shape;591;p27"/>
            <p:cNvSpPr/>
            <p:nvPr/>
          </p:nvSpPr>
          <p:spPr>
            <a:xfrm>
              <a:off x="10668634" y="28994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2" name="Google Shape;592;p27"/>
            <p:cNvSpPr/>
            <p:nvPr/>
          </p:nvSpPr>
          <p:spPr>
            <a:xfrm>
              <a:off x="11303634" y="32613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 name="Google Shape;593;p27"/>
            <p:cNvSpPr/>
            <p:nvPr/>
          </p:nvSpPr>
          <p:spPr>
            <a:xfrm>
              <a:off x="11938634" y="3623309"/>
              <a:ext cx="212090" cy="91440"/>
            </a:xfrm>
            <a:custGeom>
              <a:rect b="b" l="l" r="r" t="t"/>
              <a:pathLst>
                <a:path extrusionOk="0" h="91440"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 name="Google Shape;594;p27"/>
            <p:cNvSpPr/>
            <p:nvPr/>
          </p:nvSpPr>
          <p:spPr>
            <a:xfrm>
              <a:off x="6287134" y="0"/>
              <a:ext cx="218440" cy="113664"/>
            </a:xfrm>
            <a:custGeom>
              <a:rect b="b" l="l" r="r" t="t"/>
              <a:pathLst>
                <a:path extrusionOk="0" h="113664" w="218440">
                  <a:moveTo>
                    <a:pt x="42545" y="104140"/>
                  </a:moveTo>
                  <a:lnTo>
                    <a:pt x="194945" y="42545"/>
                  </a:lnTo>
                  <a:lnTo>
                    <a:pt x="218440" y="33020"/>
                  </a:lnTo>
                  <a:lnTo>
                    <a:pt x="205740" y="0"/>
                  </a:lnTo>
                  <a:lnTo>
                    <a:pt x="164465" y="0"/>
                  </a:lnTo>
                  <a:lnTo>
                    <a:pt x="23495" y="57150"/>
                  </a:lnTo>
                  <a:lnTo>
                    <a:pt x="0" y="66675"/>
                  </a:lnTo>
                  <a:lnTo>
                    <a:pt x="19050" y="1136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27"/>
            <p:cNvSpPr/>
            <p:nvPr/>
          </p:nvSpPr>
          <p:spPr>
            <a:xfrm>
              <a:off x="6922134" y="347979"/>
              <a:ext cx="218440" cy="127635"/>
            </a:xfrm>
            <a:custGeom>
              <a:rect b="b" l="l" r="r" t="t"/>
              <a:pathLst>
                <a:path extrusionOk="0" h="127635"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 name="Google Shape;596;p27"/>
            <p:cNvSpPr/>
            <p:nvPr/>
          </p:nvSpPr>
          <p:spPr>
            <a:xfrm>
              <a:off x="7557134" y="70993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7" name="Google Shape;597;p27"/>
            <p:cNvSpPr/>
            <p:nvPr/>
          </p:nvSpPr>
          <p:spPr>
            <a:xfrm>
              <a:off x="8192134" y="107188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27"/>
            <p:cNvSpPr/>
            <p:nvPr/>
          </p:nvSpPr>
          <p:spPr>
            <a:xfrm>
              <a:off x="8827134" y="1433830"/>
              <a:ext cx="218440" cy="127634"/>
            </a:xfrm>
            <a:custGeom>
              <a:rect b="b" l="l" r="r" t="t"/>
              <a:pathLst>
                <a:path extrusionOk="0" h="127634" w="218440">
                  <a:moveTo>
                    <a:pt x="19050" y="127635"/>
                  </a:moveTo>
                  <a:lnTo>
                    <a:pt x="42545" y="118110"/>
                  </a:lnTo>
                  <a:lnTo>
                    <a:pt x="194945" y="56515"/>
                  </a:lnTo>
                  <a:lnTo>
                    <a:pt x="218440" y="46990"/>
                  </a:lnTo>
                  <a:lnTo>
                    <a:pt x="199390" y="0"/>
                  </a:lnTo>
                  <a:lnTo>
                    <a:pt x="175895" y="9525"/>
                  </a:lnTo>
                  <a:lnTo>
                    <a:pt x="23495" y="71120"/>
                  </a:lnTo>
                  <a:lnTo>
                    <a:pt x="0"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9" name="Google Shape;599;p27"/>
            <p:cNvSpPr/>
            <p:nvPr/>
          </p:nvSpPr>
          <p:spPr>
            <a:xfrm>
              <a:off x="9462134" y="17957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0" name="Google Shape;600;p27"/>
            <p:cNvSpPr/>
            <p:nvPr/>
          </p:nvSpPr>
          <p:spPr>
            <a:xfrm>
              <a:off x="10097134" y="21577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1" name="Google Shape;601;p27"/>
            <p:cNvSpPr/>
            <p:nvPr/>
          </p:nvSpPr>
          <p:spPr>
            <a:xfrm>
              <a:off x="10732134" y="25196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2" name="Google Shape;602;p27"/>
            <p:cNvSpPr/>
            <p:nvPr/>
          </p:nvSpPr>
          <p:spPr>
            <a:xfrm>
              <a:off x="11367134" y="28816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3" name="Google Shape;603;p27"/>
            <p:cNvSpPr/>
            <p:nvPr/>
          </p:nvSpPr>
          <p:spPr>
            <a:xfrm>
              <a:off x="12002134" y="3247389"/>
              <a:ext cx="189865" cy="123825"/>
            </a:xfrm>
            <a:custGeom>
              <a:rect b="b" l="l" r="r" t="t"/>
              <a:pathLst>
                <a:path extrusionOk="0" h="123825" w="189865">
                  <a:moveTo>
                    <a:pt x="23495" y="67310"/>
                  </a:moveTo>
                  <a:lnTo>
                    <a:pt x="0" y="76835"/>
                  </a:lnTo>
                  <a:lnTo>
                    <a:pt x="19050" y="123825"/>
                  </a:lnTo>
                  <a:lnTo>
                    <a:pt x="42545" y="114300"/>
                  </a:lnTo>
                  <a:lnTo>
                    <a:pt x="189865" y="54610"/>
                  </a:lnTo>
                  <a:lnTo>
                    <a:pt x="189865" y="0"/>
                  </a:lnTo>
                  <a:lnTo>
                    <a:pt x="175895" y="57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4" name="Google Shape;604;p27"/>
            <p:cNvSpPr/>
            <p:nvPr/>
          </p:nvSpPr>
          <p:spPr>
            <a:xfrm>
              <a:off x="7029450" y="0"/>
              <a:ext cx="222250" cy="128904"/>
            </a:xfrm>
            <a:custGeom>
              <a:rect b="b" l="l" r="r" t="t"/>
              <a:pathLst>
                <a:path extrusionOk="0" h="128904" w="222250">
                  <a:moveTo>
                    <a:pt x="47625" y="116205"/>
                  </a:moveTo>
                  <a:lnTo>
                    <a:pt x="200025" y="26670"/>
                  </a:lnTo>
                  <a:lnTo>
                    <a:pt x="222250" y="13970"/>
                  </a:lnTo>
                  <a:lnTo>
                    <a:pt x="213995" y="0"/>
                  </a:lnTo>
                  <a:lnTo>
                    <a:pt x="145415" y="0"/>
                  </a:lnTo>
                  <a:lnTo>
                    <a:pt x="22225" y="72390"/>
                  </a:lnTo>
                  <a:lnTo>
                    <a:pt x="0" y="85090"/>
                  </a:lnTo>
                  <a:lnTo>
                    <a:pt x="26035"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5" name="Google Shape;605;p27"/>
            <p:cNvSpPr/>
            <p:nvPr/>
          </p:nvSpPr>
          <p:spPr>
            <a:xfrm>
              <a:off x="7664450" y="332104"/>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6" name="Google Shape;606;p27"/>
            <p:cNvSpPr/>
            <p:nvPr/>
          </p:nvSpPr>
          <p:spPr>
            <a:xfrm>
              <a:off x="8299450" y="69405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7" name="Google Shape;607;p27"/>
            <p:cNvSpPr/>
            <p:nvPr/>
          </p:nvSpPr>
          <p:spPr>
            <a:xfrm>
              <a:off x="8934450" y="105600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8" name="Google Shape;608;p27"/>
            <p:cNvSpPr/>
            <p:nvPr/>
          </p:nvSpPr>
          <p:spPr>
            <a:xfrm>
              <a:off x="9569450" y="1417955"/>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9" name="Google Shape;609;p27"/>
            <p:cNvSpPr/>
            <p:nvPr/>
          </p:nvSpPr>
          <p:spPr>
            <a:xfrm>
              <a:off x="10204450" y="1779904"/>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0" name="Google Shape;610;p27"/>
            <p:cNvSpPr/>
            <p:nvPr/>
          </p:nvSpPr>
          <p:spPr>
            <a:xfrm>
              <a:off x="10839450" y="214185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1" name="Google Shape;611;p27"/>
            <p:cNvSpPr/>
            <p:nvPr/>
          </p:nvSpPr>
          <p:spPr>
            <a:xfrm>
              <a:off x="11474450" y="250380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2" name="Google Shape;612;p27"/>
            <p:cNvSpPr/>
            <p:nvPr/>
          </p:nvSpPr>
          <p:spPr>
            <a:xfrm>
              <a:off x="12109450" y="2932429"/>
              <a:ext cx="82550" cy="92075"/>
            </a:xfrm>
            <a:custGeom>
              <a:rect b="b" l="l" r="r" t="t"/>
              <a:pathLst>
                <a:path extrusionOk="0" h="92075" w="82550">
                  <a:moveTo>
                    <a:pt x="0" y="48260"/>
                  </a:moveTo>
                  <a:lnTo>
                    <a:pt x="26035" y="92075"/>
                  </a:lnTo>
                  <a:lnTo>
                    <a:pt x="47625" y="79375"/>
                  </a:lnTo>
                  <a:lnTo>
                    <a:pt x="82550" y="59055"/>
                  </a:lnTo>
                  <a:lnTo>
                    <a:pt x="82550" y="0"/>
                  </a:lnTo>
                  <a:lnTo>
                    <a:pt x="22225"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3" name="Google Shape;613;p27"/>
            <p:cNvSpPr/>
            <p:nvPr/>
          </p:nvSpPr>
          <p:spPr>
            <a:xfrm>
              <a:off x="7810500" y="0"/>
              <a:ext cx="220980" cy="142239"/>
            </a:xfrm>
            <a:custGeom>
              <a:rect b="b" l="l" r="r" t="t"/>
              <a:pathLst>
                <a:path extrusionOk="0" h="142239" w="220980">
                  <a:moveTo>
                    <a:pt x="50800" y="127000"/>
                  </a:moveTo>
                  <a:lnTo>
                    <a:pt x="203200" y="13335"/>
                  </a:lnTo>
                  <a:lnTo>
                    <a:pt x="220980" y="0"/>
                  </a:lnTo>
                  <a:lnTo>
                    <a:pt x="135890" y="0"/>
                  </a:lnTo>
                  <a:lnTo>
                    <a:pt x="20320" y="86360"/>
                  </a:lnTo>
                  <a:lnTo>
                    <a:pt x="0" y="100965"/>
                  </a:lnTo>
                  <a:lnTo>
                    <a:pt x="30480" y="142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4" name="Google Shape;614;p27"/>
            <p:cNvSpPr/>
            <p:nvPr/>
          </p:nvSpPr>
          <p:spPr>
            <a:xfrm>
              <a:off x="8445500" y="319404"/>
              <a:ext cx="223519" cy="184785"/>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5" name="Google Shape;615;p27"/>
            <p:cNvSpPr/>
            <p:nvPr/>
          </p:nvSpPr>
          <p:spPr>
            <a:xfrm>
              <a:off x="9080500" y="68135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6" name="Google Shape;616;p27"/>
            <p:cNvSpPr/>
            <p:nvPr/>
          </p:nvSpPr>
          <p:spPr>
            <a:xfrm>
              <a:off x="9715500" y="104330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7" name="Google Shape;617;p27"/>
            <p:cNvSpPr/>
            <p:nvPr/>
          </p:nvSpPr>
          <p:spPr>
            <a:xfrm>
              <a:off x="10350500" y="1405255"/>
              <a:ext cx="223519" cy="184784"/>
            </a:xfrm>
            <a:custGeom>
              <a:rect b="b" l="l" r="r" t="t"/>
              <a:pathLst>
                <a:path extrusionOk="0" h="184784" w="223519">
                  <a:moveTo>
                    <a:pt x="0" y="143510"/>
                  </a:moveTo>
                  <a:lnTo>
                    <a:pt x="30480" y="184785"/>
                  </a:lnTo>
                  <a:lnTo>
                    <a:pt x="50800" y="169545"/>
                  </a:lnTo>
                  <a:lnTo>
                    <a:pt x="203200" y="55880"/>
                  </a:lnTo>
                  <a:lnTo>
                    <a:pt x="223520" y="40640"/>
                  </a:lnTo>
                  <a:lnTo>
                    <a:pt x="193040" y="0"/>
                  </a:lnTo>
                  <a:lnTo>
                    <a:pt x="172720" y="15240"/>
                  </a:lnTo>
                  <a:lnTo>
                    <a:pt x="20320"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8" name="Google Shape;618;p27"/>
            <p:cNvSpPr/>
            <p:nvPr/>
          </p:nvSpPr>
          <p:spPr>
            <a:xfrm>
              <a:off x="10985500" y="1767204"/>
              <a:ext cx="223519" cy="184785"/>
            </a:xfrm>
            <a:custGeom>
              <a:rect b="b" l="l" r="r" t="t"/>
              <a:pathLst>
                <a:path extrusionOk="0" h="184785" w="223519">
                  <a:moveTo>
                    <a:pt x="20320" y="128905"/>
                  </a:moveTo>
                  <a:lnTo>
                    <a:pt x="0" y="143510"/>
                  </a:lnTo>
                  <a:lnTo>
                    <a:pt x="30480" y="184785"/>
                  </a:lnTo>
                  <a:lnTo>
                    <a:pt x="50800" y="169545"/>
                  </a:lnTo>
                  <a:lnTo>
                    <a:pt x="203200" y="55880"/>
                  </a:lnTo>
                  <a:lnTo>
                    <a:pt x="223520" y="40640"/>
                  </a:lnTo>
                  <a:lnTo>
                    <a:pt x="193040" y="0"/>
                  </a:lnTo>
                  <a:lnTo>
                    <a:pt x="17272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9" name="Google Shape;619;p27"/>
            <p:cNvSpPr/>
            <p:nvPr/>
          </p:nvSpPr>
          <p:spPr>
            <a:xfrm>
              <a:off x="11620500" y="2129154"/>
              <a:ext cx="223519" cy="184785"/>
            </a:xfrm>
            <a:custGeom>
              <a:rect b="b" l="l" r="r" t="t"/>
              <a:pathLst>
                <a:path extrusionOk="0" h="184785" w="223519">
                  <a:moveTo>
                    <a:pt x="172720" y="15240"/>
                  </a:moveTo>
                  <a:lnTo>
                    <a:pt x="20320" y="128905"/>
                  </a:lnTo>
                  <a:lnTo>
                    <a:pt x="0" y="143510"/>
                  </a:lnTo>
                  <a:lnTo>
                    <a:pt x="30480" y="184785"/>
                  </a:lnTo>
                  <a:lnTo>
                    <a:pt x="50800" y="169545"/>
                  </a:lnTo>
                  <a:lnTo>
                    <a:pt x="203200" y="55880"/>
                  </a:lnTo>
                  <a:lnTo>
                    <a:pt x="223520" y="40640"/>
                  </a:lnTo>
                  <a:lnTo>
                    <a:pt x="1930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0" name="Google Shape;620;p27"/>
            <p:cNvSpPr/>
            <p:nvPr/>
          </p:nvSpPr>
          <p:spPr>
            <a:xfrm>
              <a:off x="8623934" y="0"/>
              <a:ext cx="207009" cy="152400"/>
            </a:xfrm>
            <a:custGeom>
              <a:rect b="b" l="l" r="r" t="t"/>
              <a:pathLst>
                <a:path extrusionOk="0" h="152400" w="207009">
                  <a:moveTo>
                    <a:pt x="52705" y="135255"/>
                  </a:moveTo>
                  <a:lnTo>
                    <a:pt x="205105" y="1905"/>
                  </a:lnTo>
                  <a:lnTo>
                    <a:pt x="207010" y="0"/>
                  </a:lnTo>
                  <a:lnTo>
                    <a:pt x="130175" y="0"/>
                  </a:lnTo>
                  <a:lnTo>
                    <a:pt x="19050" y="97155"/>
                  </a:lnTo>
                  <a:lnTo>
                    <a:pt x="0" y="113665"/>
                  </a:lnTo>
                  <a:lnTo>
                    <a:pt x="33020" y="1524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1" name="Google Shape;621;p27"/>
            <p:cNvSpPr/>
            <p:nvPr/>
          </p:nvSpPr>
          <p:spPr>
            <a:xfrm>
              <a:off x="9258934" y="309245"/>
              <a:ext cx="224155" cy="205104"/>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 name="Google Shape;622;p27"/>
            <p:cNvSpPr/>
            <p:nvPr/>
          </p:nvSpPr>
          <p:spPr>
            <a:xfrm>
              <a:off x="9893934" y="67119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 name="Google Shape;623;p27"/>
            <p:cNvSpPr/>
            <p:nvPr/>
          </p:nvSpPr>
          <p:spPr>
            <a:xfrm>
              <a:off x="10528934" y="103314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 name="Google Shape;624;p27"/>
            <p:cNvSpPr/>
            <p:nvPr/>
          </p:nvSpPr>
          <p:spPr>
            <a:xfrm>
              <a:off x="11163934" y="1395094"/>
              <a:ext cx="224155" cy="205105"/>
            </a:xfrm>
            <a:custGeom>
              <a:rect b="b" l="l" r="r" t="t"/>
              <a:pathLst>
                <a:path extrusionOk="0" h="205105" w="224155">
                  <a:moveTo>
                    <a:pt x="171450" y="16510"/>
                  </a:moveTo>
                  <a:lnTo>
                    <a:pt x="19050" y="149860"/>
                  </a:lnTo>
                  <a:lnTo>
                    <a:pt x="0" y="166370"/>
                  </a:lnTo>
                  <a:lnTo>
                    <a:pt x="33020" y="205105"/>
                  </a:lnTo>
                  <a:lnTo>
                    <a:pt x="52705" y="187960"/>
                  </a:lnTo>
                  <a:lnTo>
                    <a:pt x="205105" y="54610"/>
                  </a:lnTo>
                  <a:lnTo>
                    <a:pt x="224155" y="38100"/>
                  </a:lnTo>
                  <a:lnTo>
                    <a:pt x="1905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5" name="Google Shape;625;p27"/>
            <p:cNvSpPr/>
            <p:nvPr/>
          </p:nvSpPr>
          <p:spPr>
            <a:xfrm>
              <a:off x="11798934" y="1757045"/>
              <a:ext cx="224155" cy="205104"/>
            </a:xfrm>
            <a:custGeom>
              <a:rect b="b" l="l" r="r" t="t"/>
              <a:pathLst>
                <a:path extrusionOk="0" h="205104" w="224155">
                  <a:moveTo>
                    <a:pt x="224155" y="38100"/>
                  </a:moveTo>
                  <a:lnTo>
                    <a:pt x="190500" y="0"/>
                  </a:lnTo>
                  <a:lnTo>
                    <a:pt x="171450" y="16510"/>
                  </a:lnTo>
                  <a:lnTo>
                    <a:pt x="19050" y="149860"/>
                  </a:lnTo>
                  <a:lnTo>
                    <a:pt x="0" y="166370"/>
                  </a:lnTo>
                  <a:lnTo>
                    <a:pt x="33020" y="205105"/>
                  </a:lnTo>
                  <a:lnTo>
                    <a:pt x="52705" y="18796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6" name="Google Shape;626;p27"/>
            <p:cNvSpPr/>
            <p:nvPr/>
          </p:nvSpPr>
          <p:spPr>
            <a:xfrm>
              <a:off x="9462134" y="0"/>
              <a:ext cx="199390" cy="159385"/>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7" name="Google Shape;627;p27"/>
            <p:cNvSpPr/>
            <p:nvPr/>
          </p:nvSpPr>
          <p:spPr>
            <a:xfrm>
              <a:off x="10097134" y="301625"/>
              <a:ext cx="224155" cy="219709"/>
            </a:xfrm>
            <a:custGeom>
              <a:rect b="b" l="l" r="r" t="t"/>
              <a:pathLst>
                <a:path extrusionOk="0" h="219709"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8" name="Google Shape;628;p27"/>
            <p:cNvSpPr/>
            <p:nvPr/>
          </p:nvSpPr>
          <p:spPr>
            <a:xfrm>
              <a:off x="10732134" y="663575"/>
              <a:ext cx="224155" cy="219710"/>
            </a:xfrm>
            <a:custGeom>
              <a:rect b="b" l="l" r="r" t="t"/>
              <a:pathLst>
                <a:path extrusionOk="0" h="219710"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9" name="Google Shape;629;p27"/>
            <p:cNvSpPr/>
            <p:nvPr/>
          </p:nvSpPr>
          <p:spPr>
            <a:xfrm>
              <a:off x="11367134" y="1025525"/>
              <a:ext cx="224155" cy="219710"/>
            </a:xfrm>
            <a:custGeom>
              <a:rect b="b" l="l" r="r" t="t"/>
              <a:pathLst>
                <a:path extrusionOk="0" h="219710" w="224155">
                  <a:moveTo>
                    <a:pt x="34925" y="219710"/>
                  </a:moveTo>
                  <a:lnTo>
                    <a:pt x="53340" y="201930"/>
                  </a:lnTo>
                  <a:lnTo>
                    <a:pt x="205740" y="53975"/>
                  </a:lnTo>
                  <a:lnTo>
                    <a:pt x="224155" y="36830"/>
                  </a:lnTo>
                  <a:lnTo>
                    <a:pt x="188595" y="0"/>
                  </a:lnTo>
                  <a:lnTo>
                    <a:pt x="170180" y="17780"/>
                  </a:lnTo>
                  <a:lnTo>
                    <a:pt x="17780" y="165735"/>
                  </a:lnTo>
                  <a:lnTo>
                    <a:pt x="0"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27"/>
            <p:cNvSpPr/>
            <p:nvPr/>
          </p:nvSpPr>
          <p:spPr>
            <a:xfrm>
              <a:off x="12002134" y="1387475"/>
              <a:ext cx="189865" cy="219710"/>
            </a:xfrm>
            <a:custGeom>
              <a:rect b="b" l="l" r="r" t="t"/>
              <a:pathLst>
                <a:path extrusionOk="0" h="219710" w="189865">
                  <a:moveTo>
                    <a:pt x="170180" y="17780"/>
                  </a:moveTo>
                  <a:lnTo>
                    <a:pt x="17780" y="165735"/>
                  </a:lnTo>
                  <a:lnTo>
                    <a:pt x="0" y="183515"/>
                  </a:lnTo>
                  <a:lnTo>
                    <a:pt x="34925" y="219710"/>
                  </a:lnTo>
                  <a:lnTo>
                    <a:pt x="53340" y="201930"/>
                  </a:lnTo>
                  <a:lnTo>
                    <a:pt x="189865" y="69850"/>
                  </a:lnTo>
                  <a:lnTo>
                    <a:pt x="189865" y="127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1" name="Google Shape;631;p27"/>
            <p:cNvSpPr/>
            <p:nvPr/>
          </p:nvSpPr>
          <p:spPr>
            <a:xfrm>
              <a:off x="10316844" y="0"/>
              <a:ext cx="195580" cy="16382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2" name="Google Shape;632;p27"/>
            <p:cNvSpPr/>
            <p:nvPr/>
          </p:nvSpPr>
          <p:spPr>
            <a:xfrm>
              <a:off x="10951844" y="297179"/>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3" name="Google Shape;633;p27"/>
            <p:cNvSpPr/>
            <p:nvPr/>
          </p:nvSpPr>
          <p:spPr>
            <a:xfrm>
              <a:off x="11586844" y="659130"/>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4" name="Google Shape;634;p27"/>
            <p:cNvSpPr/>
            <p:nvPr/>
          </p:nvSpPr>
          <p:spPr>
            <a:xfrm>
              <a:off x="11179175" y="0"/>
              <a:ext cx="194944" cy="165100"/>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5" name="Google Shape;635;p27"/>
            <p:cNvSpPr/>
            <p:nvPr/>
          </p:nvSpPr>
          <p:spPr>
            <a:xfrm>
              <a:off x="11814175" y="296545"/>
              <a:ext cx="224155" cy="230504"/>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6" name="Google Shape;636;p27"/>
            <p:cNvSpPr/>
            <p:nvPr/>
          </p:nvSpPr>
          <p:spPr>
            <a:xfrm>
              <a:off x="12040869" y="0"/>
              <a:ext cx="151130" cy="162560"/>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37" name="Google Shape;637;p27"/>
          <p:cNvSpPr/>
          <p:nvPr/>
        </p:nvSpPr>
        <p:spPr>
          <a:xfrm>
            <a:off x="5882650" y="1106575"/>
            <a:ext cx="2240275" cy="4036925"/>
          </a:xfrm>
          <a:custGeom>
            <a:rect b="b" l="l" r="r" t="t"/>
            <a:pathLst>
              <a:path extrusionOk="0" h="161477" w="89611">
                <a:moveTo>
                  <a:pt x="12478" y="0"/>
                </a:moveTo>
                <a:lnTo>
                  <a:pt x="24536" y="23174"/>
                </a:lnTo>
                <a:lnTo>
                  <a:pt x="24227" y="35246"/>
                </a:lnTo>
                <a:lnTo>
                  <a:pt x="22780" y="45189"/>
                </a:lnTo>
                <a:lnTo>
                  <a:pt x="27233" y="59290"/>
                </a:lnTo>
                <a:lnTo>
                  <a:pt x="50831" y="99634"/>
                </a:lnTo>
                <a:lnTo>
                  <a:pt x="89611" y="161477"/>
                </a:lnTo>
                <a:lnTo>
                  <a:pt x="31089" y="161477"/>
                </a:lnTo>
                <a:lnTo>
                  <a:pt x="0" y="161477"/>
                </a:lnTo>
                <a:close/>
              </a:path>
            </a:pathLst>
          </a:custGeom>
          <a:solidFill>
            <a:schemeClr val="dk2"/>
          </a:solidFill>
          <a:ln>
            <a:noFill/>
          </a:ln>
        </p:spPr>
      </p:sp>
      <p:sp>
        <p:nvSpPr>
          <p:cNvPr id="638" name="Google Shape;638;p27"/>
          <p:cNvSpPr/>
          <p:nvPr/>
        </p:nvSpPr>
        <p:spPr>
          <a:xfrm>
            <a:off x="-8300" y="0"/>
            <a:ext cx="6245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9" name="Google Shape;639;p27"/>
          <p:cNvSpPr/>
          <p:nvPr/>
        </p:nvSpPr>
        <p:spPr>
          <a:xfrm>
            <a:off x="6092925" y="0"/>
            <a:ext cx="801950" cy="1336575"/>
          </a:xfrm>
          <a:custGeom>
            <a:rect b="b" l="l" r="r" t="t"/>
            <a:pathLst>
              <a:path extrusionOk="0" h="53463" w="32078">
                <a:moveTo>
                  <a:pt x="6637" y="53463"/>
                </a:moveTo>
                <a:lnTo>
                  <a:pt x="32078" y="0"/>
                </a:lnTo>
                <a:lnTo>
                  <a:pt x="3318" y="0"/>
                </a:lnTo>
                <a:lnTo>
                  <a:pt x="0" y="47195"/>
                </a:lnTo>
                <a:close/>
              </a:path>
            </a:pathLst>
          </a:custGeom>
          <a:solidFill>
            <a:schemeClr val="dk2"/>
          </a:solidFill>
          <a:ln>
            <a:noFill/>
          </a:ln>
        </p:spPr>
      </p:sp>
      <p:sp>
        <p:nvSpPr>
          <p:cNvPr id="640" name="Google Shape;640;p27"/>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641" name="Google Shape;641;p27"/>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642" name="Google Shape;642;p27"/>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643" name="Google Shape;643;p27"/>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4" name="Google Shape;644;p27"/>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645" name="Google Shape;645;p27"/>
          <p:cNvSpPr txBox="1"/>
          <p:nvPr>
            <p:ph idx="1" type="body"/>
          </p:nvPr>
        </p:nvSpPr>
        <p:spPr>
          <a:xfrm>
            <a:off x="361200" y="1369225"/>
            <a:ext cx="55215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Pattern 2">
  <p:cSld name="OBJECT_1_3_1_1">
    <p:bg>
      <p:bgPr>
        <a:solidFill>
          <a:schemeClr val="dk2"/>
        </a:solidFill>
      </p:bgPr>
    </p:bg>
    <p:spTree>
      <p:nvGrpSpPr>
        <p:cNvPr id="646" name="Shape 646"/>
        <p:cNvGrpSpPr/>
        <p:nvPr/>
      </p:nvGrpSpPr>
      <p:grpSpPr>
        <a:xfrm>
          <a:off x="0" y="0"/>
          <a:ext cx="0" cy="0"/>
          <a:chOff x="0" y="0"/>
          <a:chExt cx="0" cy="0"/>
        </a:xfrm>
      </p:grpSpPr>
      <p:grpSp>
        <p:nvGrpSpPr>
          <p:cNvPr id="647" name="Google Shape;647;p28"/>
          <p:cNvGrpSpPr/>
          <p:nvPr/>
        </p:nvGrpSpPr>
        <p:grpSpPr>
          <a:xfrm>
            <a:off x="0" y="0"/>
            <a:ext cx="9144000" cy="5143500"/>
            <a:chOff x="0" y="0"/>
            <a:chExt cx="12192000" cy="6858000"/>
          </a:xfrm>
        </p:grpSpPr>
        <p:sp>
          <p:nvSpPr>
            <p:cNvPr id="648" name="Google Shape;648;p28"/>
            <p:cNvSpPr/>
            <p:nvPr/>
          </p:nvSpPr>
          <p:spPr>
            <a:xfrm>
              <a:off x="417830" y="6829425"/>
              <a:ext cx="57784" cy="28575"/>
            </a:xfrm>
            <a:custGeom>
              <a:rect b="b" l="l" r="r" t="t"/>
              <a:pathLst>
                <a:path extrusionOk="0" h="28575" w="57784">
                  <a:moveTo>
                    <a:pt x="15240" y="16510"/>
                  </a:moveTo>
                  <a:lnTo>
                    <a:pt x="0" y="28575"/>
                  </a:lnTo>
                  <a:lnTo>
                    <a:pt x="57785" y="28575"/>
                  </a:lnTo>
                  <a:lnTo>
                    <a:pt x="355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9" name="Google Shape;649;p28"/>
            <p:cNvSpPr/>
            <p:nvPr/>
          </p:nvSpPr>
          <p:spPr>
            <a:xfrm>
              <a:off x="450850" y="6458584"/>
              <a:ext cx="224155" cy="212090"/>
            </a:xfrm>
            <a:custGeom>
              <a:rect b="b" l="l" r="r" t="t"/>
              <a:pathLst>
                <a:path extrusionOk="0" h="212090" w="224155">
                  <a:moveTo>
                    <a:pt x="170815" y="17145"/>
                  </a:moveTo>
                  <a:lnTo>
                    <a:pt x="18415" y="157480"/>
                  </a:lnTo>
                  <a:lnTo>
                    <a:pt x="0" y="174625"/>
                  </a:lnTo>
                  <a:lnTo>
                    <a:pt x="34290" y="212090"/>
                  </a:lnTo>
                  <a:lnTo>
                    <a:pt x="52705" y="194945"/>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0" name="Google Shape;650;p28"/>
            <p:cNvSpPr/>
            <p:nvPr/>
          </p:nvSpPr>
          <p:spPr>
            <a:xfrm>
              <a:off x="1235075" y="6820534"/>
              <a:ext cx="74930" cy="37465"/>
            </a:xfrm>
            <a:custGeom>
              <a:rect b="b" l="l" r="r" t="t"/>
              <a:pathLst>
                <a:path extrusionOk="0" h="37465" w="74930">
                  <a:moveTo>
                    <a:pt x="21590" y="17145"/>
                  </a:moveTo>
                  <a:lnTo>
                    <a:pt x="0" y="37465"/>
                  </a:lnTo>
                  <a:lnTo>
                    <a:pt x="74930" y="37465"/>
                  </a:lnTo>
                  <a:lnTo>
                    <a:pt x="406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1" name="Google Shape;651;p28"/>
            <p:cNvSpPr/>
            <p:nvPr/>
          </p:nvSpPr>
          <p:spPr>
            <a:xfrm>
              <a:off x="26669" y="57289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2" name="Google Shape;652;p28"/>
            <p:cNvSpPr/>
            <p:nvPr/>
          </p:nvSpPr>
          <p:spPr>
            <a:xfrm>
              <a:off x="661669" y="609092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3" name="Google Shape;653;p28"/>
            <p:cNvSpPr/>
            <p:nvPr/>
          </p:nvSpPr>
          <p:spPr>
            <a:xfrm>
              <a:off x="1296669" y="64528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4" name="Google Shape;654;p28"/>
            <p:cNvSpPr/>
            <p:nvPr/>
          </p:nvSpPr>
          <p:spPr>
            <a:xfrm>
              <a:off x="2076450" y="6814819"/>
              <a:ext cx="79375" cy="43180"/>
            </a:xfrm>
            <a:custGeom>
              <a:rect b="b" l="l" r="r" t="t"/>
              <a:pathLst>
                <a:path extrusionOk="0" h="43180" w="79375">
                  <a:moveTo>
                    <a:pt x="25400" y="17780"/>
                  </a:moveTo>
                  <a:lnTo>
                    <a:pt x="0" y="43180"/>
                  </a:lnTo>
                  <a:lnTo>
                    <a:pt x="72390" y="43180"/>
                  </a:lnTo>
                  <a:lnTo>
                    <a:pt x="79375" y="35561"/>
                  </a:lnTo>
                  <a:lnTo>
                    <a:pt x="438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5" name="Google Shape;655;p28"/>
            <p:cNvSpPr/>
            <p:nvPr/>
          </p:nvSpPr>
          <p:spPr>
            <a:xfrm>
              <a:off x="250825" y="5363845"/>
              <a:ext cx="224155" cy="229870"/>
            </a:xfrm>
            <a:custGeom>
              <a:rect b="b" l="l" r="r" t="t"/>
              <a:pathLst>
                <a:path extrusionOk="0" h="229870" w="224155">
                  <a:moveTo>
                    <a:pt x="224155" y="35560"/>
                  </a:moveTo>
                  <a:lnTo>
                    <a:pt x="187960" y="0"/>
                  </a:lnTo>
                  <a:lnTo>
                    <a:pt x="170180" y="18415"/>
                  </a:lnTo>
                  <a:lnTo>
                    <a:pt x="17780" y="176530"/>
                  </a:lnTo>
                  <a:lnTo>
                    <a:pt x="0" y="194945"/>
                  </a:lnTo>
                  <a:lnTo>
                    <a:pt x="36830" y="229870"/>
                  </a:lnTo>
                  <a:lnTo>
                    <a:pt x="53975" y="211455"/>
                  </a:lnTo>
                  <a:lnTo>
                    <a:pt x="20637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6" name="Google Shape;656;p28"/>
            <p:cNvSpPr/>
            <p:nvPr/>
          </p:nvSpPr>
          <p:spPr>
            <a:xfrm>
              <a:off x="885825" y="5725795"/>
              <a:ext cx="224155" cy="229870"/>
            </a:xfrm>
            <a:custGeom>
              <a:rect b="b" l="l" r="r" t="t"/>
              <a:pathLst>
                <a:path extrusionOk="0" h="229870" w="224155">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7" name="Google Shape;657;p28"/>
            <p:cNvSpPr/>
            <p:nvPr/>
          </p:nvSpPr>
          <p:spPr>
            <a:xfrm>
              <a:off x="1520825" y="608774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8" name="Google Shape;658;p28"/>
            <p:cNvSpPr/>
            <p:nvPr/>
          </p:nvSpPr>
          <p:spPr>
            <a:xfrm>
              <a:off x="2155825" y="644969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9" name="Google Shape;659;p28"/>
            <p:cNvSpPr/>
            <p:nvPr/>
          </p:nvSpPr>
          <p:spPr>
            <a:xfrm>
              <a:off x="2933700" y="6811644"/>
              <a:ext cx="81279" cy="46355"/>
            </a:xfrm>
            <a:custGeom>
              <a:rect b="b" l="l" r="r" t="t"/>
              <a:pathLst>
                <a:path extrusionOk="0" h="46355" w="81279">
                  <a:moveTo>
                    <a:pt x="27305" y="18415"/>
                  </a:moveTo>
                  <a:lnTo>
                    <a:pt x="0" y="46355"/>
                  </a:lnTo>
                  <a:lnTo>
                    <a:pt x="70485" y="46355"/>
                  </a:lnTo>
                  <a:lnTo>
                    <a:pt x="81280" y="35561"/>
                  </a:lnTo>
                  <a:lnTo>
                    <a:pt x="4508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0" name="Google Shape;660;p28"/>
            <p:cNvSpPr/>
            <p:nvPr/>
          </p:nvSpPr>
          <p:spPr>
            <a:xfrm>
              <a:off x="478790" y="5001895"/>
              <a:ext cx="224790" cy="229870"/>
            </a:xfrm>
            <a:custGeom>
              <a:rect b="b" l="l" r="r" t="t"/>
              <a:pathLst>
                <a:path extrusionOk="0" h="229870" w="224790">
                  <a:moveTo>
                    <a:pt x="54610" y="211455"/>
                  </a:moveTo>
                  <a:lnTo>
                    <a:pt x="207010" y="53975"/>
                  </a:lnTo>
                  <a:lnTo>
                    <a:pt x="224790" y="35560"/>
                  </a:lnTo>
                  <a:lnTo>
                    <a:pt x="187960" y="0"/>
                  </a:lnTo>
                  <a:lnTo>
                    <a:pt x="170180" y="18415"/>
                  </a:lnTo>
                  <a:lnTo>
                    <a:pt x="17780" y="176530"/>
                  </a:lnTo>
                  <a:lnTo>
                    <a:pt x="0" y="194310"/>
                  </a:lnTo>
                  <a:lnTo>
                    <a:pt x="36830" y="229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1" name="Google Shape;661;p28"/>
            <p:cNvSpPr/>
            <p:nvPr/>
          </p:nvSpPr>
          <p:spPr>
            <a:xfrm>
              <a:off x="1113789" y="5363845"/>
              <a:ext cx="224790" cy="229870"/>
            </a:xfrm>
            <a:custGeom>
              <a:rect b="b" l="l" r="r" t="t"/>
              <a:pathLst>
                <a:path extrusionOk="0" h="229870" w="224790">
                  <a:moveTo>
                    <a:pt x="224790" y="35560"/>
                  </a:moveTo>
                  <a:lnTo>
                    <a:pt x="187960" y="0"/>
                  </a:lnTo>
                  <a:lnTo>
                    <a:pt x="170180" y="18415"/>
                  </a:lnTo>
                  <a:lnTo>
                    <a:pt x="17780" y="176530"/>
                  </a:lnTo>
                  <a:lnTo>
                    <a:pt x="0" y="194310"/>
                  </a:lnTo>
                  <a:lnTo>
                    <a:pt x="36830" y="229870"/>
                  </a:lnTo>
                  <a:lnTo>
                    <a:pt x="54610" y="211455"/>
                  </a:lnTo>
                  <a:lnTo>
                    <a:pt x="20701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2" name="Google Shape;662;p28"/>
            <p:cNvSpPr/>
            <p:nvPr/>
          </p:nvSpPr>
          <p:spPr>
            <a:xfrm>
              <a:off x="1748789" y="57257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3" name="Google Shape;663;p28"/>
            <p:cNvSpPr/>
            <p:nvPr/>
          </p:nvSpPr>
          <p:spPr>
            <a:xfrm>
              <a:off x="2383789" y="608774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4" name="Google Shape;664;p28"/>
            <p:cNvSpPr/>
            <p:nvPr/>
          </p:nvSpPr>
          <p:spPr>
            <a:xfrm>
              <a:off x="3018789" y="64496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5" name="Google Shape;665;p28"/>
            <p:cNvSpPr/>
            <p:nvPr/>
          </p:nvSpPr>
          <p:spPr>
            <a:xfrm>
              <a:off x="3797300" y="6811644"/>
              <a:ext cx="81279" cy="46355"/>
            </a:xfrm>
            <a:custGeom>
              <a:rect b="b" l="l" r="r" t="t"/>
              <a:pathLst>
                <a:path extrusionOk="0" h="46355" w="81279">
                  <a:moveTo>
                    <a:pt x="26670" y="18415"/>
                  </a:moveTo>
                  <a:lnTo>
                    <a:pt x="0" y="46355"/>
                  </a:lnTo>
                  <a:lnTo>
                    <a:pt x="70485" y="46355"/>
                  </a:lnTo>
                  <a:lnTo>
                    <a:pt x="81280" y="35561"/>
                  </a:lnTo>
                  <a:lnTo>
                    <a:pt x="4445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6" name="Google Shape;666;p28"/>
            <p:cNvSpPr/>
            <p:nvPr/>
          </p:nvSpPr>
          <p:spPr>
            <a:xfrm>
              <a:off x="67310" y="4281804"/>
              <a:ext cx="224155" cy="222885"/>
            </a:xfrm>
            <a:custGeom>
              <a:rect b="b" l="l" r="r" t="t"/>
              <a:pathLst>
                <a:path extrusionOk="0" h="222885" w="224155">
                  <a:moveTo>
                    <a:pt x="0" y="186690"/>
                  </a:moveTo>
                  <a:lnTo>
                    <a:pt x="35560" y="222885"/>
                  </a:lnTo>
                  <a:lnTo>
                    <a:pt x="53975" y="205105"/>
                  </a:lnTo>
                  <a:lnTo>
                    <a:pt x="206375" y="53975"/>
                  </a:lnTo>
                  <a:lnTo>
                    <a:pt x="224155" y="35560"/>
                  </a:lnTo>
                  <a:lnTo>
                    <a:pt x="188595" y="0"/>
                  </a:lnTo>
                  <a:lnTo>
                    <a:pt x="170180" y="17780"/>
                  </a:lnTo>
                  <a:lnTo>
                    <a:pt x="17780" y="168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7" name="Google Shape;667;p28"/>
            <p:cNvSpPr/>
            <p:nvPr/>
          </p:nvSpPr>
          <p:spPr>
            <a:xfrm>
              <a:off x="702309" y="464375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8" name="Google Shape;668;p28"/>
            <p:cNvSpPr/>
            <p:nvPr/>
          </p:nvSpPr>
          <p:spPr>
            <a:xfrm>
              <a:off x="1337310" y="500570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9" name="Google Shape;669;p28"/>
            <p:cNvSpPr/>
            <p:nvPr/>
          </p:nvSpPr>
          <p:spPr>
            <a:xfrm>
              <a:off x="1972310" y="5367654"/>
              <a:ext cx="224154" cy="222885"/>
            </a:xfrm>
            <a:custGeom>
              <a:rect b="b" l="l" r="r" t="t"/>
              <a:pathLst>
                <a:path extrusionOk="0" h="222885" w="224154">
                  <a:moveTo>
                    <a:pt x="224155" y="35560"/>
                  </a:moveTo>
                  <a:lnTo>
                    <a:pt x="188595" y="0"/>
                  </a:lnTo>
                  <a:lnTo>
                    <a:pt x="170180" y="17780"/>
                  </a:lnTo>
                  <a:lnTo>
                    <a:pt x="17780" y="168910"/>
                  </a:lnTo>
                  <a:lnTo>
                    <a:pt x="0" y="186690"/>
                  </a:lnTo>
                  <a:lnTo>
                    <a:pt x="35560" y="222885"/>
                  </a:lnTo>
                  <a:lnTo>
                    <a:pt x="53975" y="205105"/>
                  </a:lnTo>
                  <a:lnTo>
                    <a:pt x="20637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0" name="Google Shape;670;p28"/>
            <p:cNvSpPr/>
            <p:nvPr/>
          </p:nvSpPr>
          <p:spPr>
            <a:xfrm>
              <a:off x="2607310" y="5729604"/>
              <a:ext cx="224154" cy="222885"/>
            </a:xfrm>
            <a:custGeom>
              <a:rect b="b" l="l" r="r" t="t"/>
              <a:pathLst>
                <a:path extrusionOk="0" h="222885" w="224154">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1" name="Google Shape;671;p28"/>
            <p:cNvSpPr/>
            <p:nvPr/>
          </p:nvSpPr>
          <p:spPr>
            <a:xfrm>
              <a:off x="3242310" y="609155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2" name="Google Shape;672;p28"/>
            <p:cNvSpPr/>
            <p:nvPr/>
          </p:nvSpPr>
          <p:spPr>
            <a:xfrm>
              <a:off x="3877309" y="645350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3" name="Google Shape;673;p28"/>
            <p:cNvSpPr/>
            <p:nvPr/>
          </p:nvSpPr>
          <p:spPr>
            <a:xfrm>
              <a:off x="4657725" y="6815455"/>
              <a:ext cx="78740" cy="42544"/>
            </a:xfrm>
            <a:custGeom>
              <a:rect b="b" l="l" r="r" t="t"/>
              <a:pathLst>
                <a:path extrusionOk="0" h="42544" w="78740">
                  <a:moveTo>
                    <a:pt x="24765" y="17780"/>
                  </a:moveTo>
                  <a:lnTo>
                    <a:pt x="0" y="42545"/>
                  </a:lnTo>
                  <a:lnTo>
                    <a:pt x="71755" y="42545"/>
                  </a:lnTo>
                  <a:lnTo>
                    <a:pt x="78740" y="35560"/>
                  </a:lnTo>
                  <a:lnTo>
                    <a:pt x="431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4" name="Google Shape;674;p28"/>
            <p:cNvSpPr/>
            <p:nvPr/>
          </p:nvSpPr>
          <p:spPr>
            <a:xfrm>
              <a:off x="276859" y="3926204"/>
              <a:ext cx="224155" cy="210185"/>
            </a:xfrm>
            <a:custGeom>
              <a:rect b="b" l="l" r="r" t="t"/>
              <a:pathLst>
                <a:path extrusionOk="0" h="210185" w="224155">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5" name="Google Shape;675;p28"/>
            <p:cNvSpPr/>
            <p:nvPr/>
          </p:nvSpPr>
          <p:spPr>
            <a:xfrm>
              <a:off x="911860" y="42881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6" name="Google Shape;676;p28"/>
            <p:cNvSpPr/>
            <p:nvPr/>
          </p:nvSpPr>
          <p:spPr>
            <a:xfrm>
              <a:off x="1546860" y="465010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7" name="Google Shape;677;p28"/>
            <p:cNvSpPr/>
            <p:nvPr/>
          </p:nvSpPr>
          <p:spPr>
            <a:xfrm>
              <a:off x="2181860" y="50120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8" name="Google Shape;678;p28"/>
            <p:cNvSpPr/>
            <p:nvPr/>
          </p:nvSpPr>
          <p:spPr>
            <a:xfrm>
              <a:off x="2816860" y="5374004"/>
              <a:ext cx="224154" cy="210185"/>
            </a:xfrm>
            <a:custGeom>
              <a:rect b="b" l="l" r="r" t="t"/>
              <a:pathLst>
                <a:path extrusionOk="0" h="210185" w="224154">
                  <a:moveTo>
                    <a:pt x="224155" y="37465"/>
                  </a:moveTo>
                  <a:lnTo>
                    <a:pt x="189865" y="0"/>
                  </a:lnTo>
                  <a:lnTo>
                    <a:pt x="170815" y="16510"/>
                  </a:lnTo>
                  <a:lnTo>
                    <a:pt x="18415" y="155575"/>
                  </a:lnTo>
                  <a:lnTo>
                    <a:pt x="0" y="172720"/>
                  </a:lnTo>
                  <a:lnTo>
                    <a:pt x="33655" y="210185"/>
                  </a:lnTo>
                  <a:lnTo>
                    <a:pt x="52705" y="19304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9" name="Google Shape;679;p28"/>
            <p:cNvSpPr/>
            <p:nvPr/>
          </p:nvSpPr>
          <p:spPr>
            <a:xfrm>
              <a:off x="3451859" y="57359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0" name="Google Shape;680;p28"/>
            <p:cNvSpPr/>
            <p:nvPr/>
          </p:nvSpPr>
          <p:spPr>
            <a:xfrm>
              <a:off x="4086859" y="609790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1" name="Google Shape;681;p28"/>
            <p:cNvSpPr/>
            <p:nvPr/>
          </p:nvSpPr>
          <p:spPr>
            <a:xfrm>
              <a:off x="4721859" y="64598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2" name="Google Shape;682;p28"/>
            <p:cNvSpPr/>
            <p:nvPr/>
          </p:nvSpPr>
          <p:spPr>
            <a:xfrm>
              <a:off x="5506720" y="6821805"/>
              <a:ext cx="73025" cy="36194"/>
            </a:xfrm>
            <a:custGeom>
              <a:rect b="b" l="l" r="r" t="t"/>
              <a:pathLst>
                <a:path extrusionOk="0" h="36194" w="73025">
                  <a:moveTo>
                    <a:pt x="20955" y="16510"/>
                  </a:moveTo>
                  <a:lnTo>
                    <a:pt x="0" y="36195"/>
                  </a:lnTo>
                  <a:lnTo>
                    <a:pt x="73025" y="36195"/>
                  </a:lnTo>
                  <a:lnTo>
                    <a:pt x="400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3" name="Google Shape;683;p28"/>
            <p:cNvSpPr/>
            <p:nvPr/>
          </p:nvSpPr>
          <p:spPr>
            <a:xfrm>
              <a:off x="463550" y="3573145"/>
              <a:ext cx="224155" cy="191770"/>
            </a:xfrm>
            <a:custGeom>
              <a:rect b="b" l="l" r="r" t="t"/>
              <a:pathLst>
                <a:path extrusionOk="0" h="191770" w="224155">
                  <a:moveTo>
                    <a:pt x="0" y="151765"/>
                  </a:moveTo>
                  <a:lnTo>
                    <a:pt x="31750" y="191770"/>
                  </a:lnTo>
                  <a:lnTo>
                    <a:pt x="51435" y="175895"/>
                  </a:lnTo>
                  <a:lnTo>
                    <a:pt x="203835" y="55880"/>
                  </a:lnTo>
                  <a:lnTo>
                    <a:pt x="224155" y="40005"/>
                  </a:lnTo>
                  <a:lnTo>
                    <a:pt x="192405" y="0"/>
                  </a:lnTo>
                  <a:lnTo>
                    <a:pt x="172720" y="15875"/>
                  </a:lnTo>
                  <a:lnTo>
                    <a:pt x="20320" y="136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4" name="Google Shape;684;p28"/>
            <p:cNvSpPr/>
            <p:nvPr/>
          </p:nvSpPr>
          <p:spPr>
            <a:xfrm>
              <a:off x="1098550" y="3935095"/>
              <a:ext cx="224155" cy="191770"/>
            </a:xfrm>
            <a:custGeom>
              <a:rect b="b" l="l" r="r" t="t"/>
              <a:pathLst>
                <a:path extrusionOk="0" h="191770" w="224155">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5" name="Google Shape;685;p28"/>
            <p:cNvSpPr/>
            <p:nvPr/>
          </p:nvSpPr>
          <p:spPr>
            <a:xfrm>
              <a:off x="1733550" y="429704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6" name="Google Shape;686;p28"/>
            <p:cNvSpPr/>
            <p:nvPr/>
          </p:nvSpPr>
          <p:spPr>
            <a:xfrm>
              <a:off x="2368550" y="465899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7" name="Google Shape;687;p28"/>
            <p:cNvSpPr/>
            <p:nvPr/>
          </p:nvSpPr>
          <p:spPr>
            <a:xfrm>
              <a:off x="3003550" y="5020945"/>
              <a:ext cx="224154" cy="191770"/>
            </a:xfrm>
            <a:custGeom>
              <a:rect b="b" l="l" r="r" t="t"/>
              <a:pathLst>
                <a:path extrusionOk="0" h="191770" w="224154">
                  <a:moveTo>
                    <a:pt x="51435" y="175895"/>
                  </a:moveTo>
                  <a:lnTo>
                    <a:pt x="203835" y="55880"/>
                  </a:lnTo>
                  <a:lnTo>
                    <a:pt x="224155" y="40005"/>
                  </a:lnTo>
                  <a:lnTo>
                    <a:pt x="192405" y="0"/>
                  </a:lnTo>
                  <a:lnTo>
                    <a:pt x="172720" y="15875"/>
                  </a:lnTo>
                  <a:lnTo>
                    <a:pt x="20320" y="136525"/>
                  </a:lnTo>
                  <a:lnTo>
                    <a:pt x="0" y="151765"/>
                  </a:lnTo>
                  <a:lnTo>
                    <a:pt x="31750" y="1917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8" name="Google Shape;688;p28"/>
            <p:cNvSpPr/>
            <p:nvPr/>
          </p:nvSpPr>
          <p:spPr>
            <a:xfrm>
              <a:off x="3638550" y="5382895"/>
              <a:ext cx="224154" cy="191770"/>
            </a:xfrm>
            <a:custGeom>
              <a:rect b="b" l="l" r="r" t="t"/>
              <a:pathLst>
                <a:path extrusionOk="0" h="191770" w="224154">
                  <a:moveTo>
                    <a:pt x="224155" y="40005"/>
                  </a:moveTo>
                  <a:lnTo>
                    <a:pt x="192405" y="0"/>
                  </a:lnTo>
                  <a:lnTo>
                    <a:pt x="172720" y="15875"/>
                  </a:lnTo>
                  <a:lnTo>
                    <a:pt x="20320" y="136525"/>
                  </a:lnTo>
                  <a:lnTo>
                    <a:pt x="0" y="151765"/>
                  </a:lnTo>
                  <a:lnTo>
                    <a:pt x="31750" y="191770"/>
                  </a:lnTo>
                  <a:lnTo>
                    <a:pt x="51435" y="175895"/>
                  </a:lnTo>
                  <a:lnTo>
                    <a:pt x="20383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9" name="Google Shape;689;p28"/>
            <p:cNvSpPr/>
            <p:nvPr/>
          </p:nvSpPr>
          <p:spPr>
            <a:xfrm>
              <a:off x="4273550" y="57448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0" name="Google Shape;690;p28"/>
            <p:cNvSpPr/>
            <p:nvPr/>
          </p:nvSpPr>
          <p:spPr>
            <a:xfrm>
              <a:off x="4908550" y="610679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1" name="Google Shape;691;p28"/>
            <p:cNvSpPr/>
            <p:nvPr/>
          </p:nvSpPr>
          <p:spPr>
            <a:xfrm>
              <a:off x="5543550" y="64687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2" name="Google Shape;692;p28"/>
            <p:cNvSpPr/>
            <p:nvPr/>
          </p:nvSpPr>
          <p:spPr>
            <a:xfrm>
              <a:off x="6336665" y="6830694"/>
              <a:ext cx="55879" cy="27305"/>
            </a:xfrm>
            <a:custGeom>
              <a:rect b="b" l="l" r="r" t="t"/>
              <a:pathLst>
                <a:path extrusionOk="0" h="27305" w="55879">
                  <a:moveTo>
                    <a:pt x="14605" y="15875"/>
                  </a:moveTo>
                  <a:lnTo>
                    <a:pt x="0" y="27305"/>
                  </a:lnTo>
                  <a:lnTo>
                    <a:pt x="55880" y="27305"/>
                  </a:lnTo>
                  <a:lnTo>
                    <a:pt x="3429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3" name="Google Shape;693;p28"/>
            <p:cNvSpPr/>
            <p:nvPr/>
          </p:nvSpPr>
          <p:spPr>
            <a:xfrm>
              <a:off x="0" y="2861310"/>
              <a:ext cx="209550" cy="167639"/>
            </a:xfrm>
            <a:custGeom>
              <a:rect b="b" l="l" r="r" t="t"/>
              <a:pathLst>
                <a:path extrusionOk="0" h="167639" w="209550">
                  <a:moveTo>
                    <a:pt x="35560" y="154305"/>
                  </a:moveTo>
                  <a:lnTo>
                    <a:pt x="187960" y="56515"/>
                  </a:lnTo>
                  <a:lnTo>
                    <a:pt x="209550" y="43180"/>
                  </a:lnTo>
                  <a:lnTo>
                    <a:pt x="181610" y="0"/>
                  </a:lnTo>
                  <a:lnTo>
                    <a:pt x="160655" y="13970"/>
                  </a:lnTo>
                  <a:lnTo>
                    <a:pt x="8255" y="111125"/>
                  </a:lnTo>
                  <a:lnTo>
                    <a:pt x="0" y="116205"/>
                  </a:lnTo>
                  <a:lnTo>
                    <a:pt x="0" y="145415"/>
                  </a:lnTo>
                  <a:lnTo>
                    <a:pt x="13970"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4" name="Google Shape;694;p28"/>
            <p:cNvSpPr/>
            <p:nvPr/>
          </p:nvSpPr>
          <p:spPr>
            <a:xfrm>
              <a:off x="621665" y="3223260"/>
              <a:ext cx="222884" cy="167639"/>
            </a:xfrm>
            <a:custGeom>
              <a:rect b="b" l="l" r="r" t="t"/>
              <a:pathLst>
                <a:path extrusionOk="0" h="167639" w="222884">
                  <a:moveTo>
                    <a:pt x="21590" y="111125"/>
                  </a:moveTo>
                  <a:lnTo>
                    <a:pt x="0" y="125095"/>
                  </a:lnTo>
                  <a:lnTo>
                    <a:pt x="27305" y="167640"/>
                  </a:lnTo>
                  <a:lnTo>
                    <a:pt x="48895" y="154305"/>
                  </a:lnTo>
                  <a:lnTo>
                    <a:pt x="201295" y="56515"/>
                  </a:lnTo>
                  <a:lnTo>
                    <a:pt x="222885" y="43180"/>
                  </a:lnTo>
                  <a:lnTo>
                    <a:pt x="194945" y="0"/>
                  </a:lnTo>
                  <a:lnTo>
                    <a:pt x="173990" y="139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5" name="Google Shape;695;p28"/>
            <p:cNvSpPr/>
            <p:nvPr/>
          </p:nvSpPr>
          <p:spPr>
            <a:xfrm>
              <a:off x="1256664" y="35852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6" name="Google Shape;696;p28"/>
            <p:cNvSpPr/>
            <p:nvPr/>
          </p:nvSpPr>
          <p:spPr>
            <a:xfrm>
              <a:off x="1891664" y="39471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7" name="Google Shape;697;p28"/>
            <p:cNvSpPr/>
            <p:nvPr/>
          </p:nvSpPr>
          <p:spPr>
            <a:xfrm>
              <a:off x="2526664" y="43091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8" name="Google Shape;698;p28"/>
            <p:cNvSpPr/>
            <p:nvPr/>
          </p:nvSpPr>
          <p:spPr>
            <a:xfrm>
              <a:off x="3161664" y="46710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9" name="Google Shape;699;p28"/>
            <p:cNvSpPr/>
            <p:nvPr/>
          </p:nvSpPr>
          <p:spPr>
            <a:xfrm>
              <a:off x="3796665" y="5033009"/>
              <a:ext cx="222884" cy="167640"/>
            </a:xfrm>
            <a:custGeom>
              <a:rect b="b" l="l" r="r" t="t"/>
              <a:pathLst>
                <a:path extrusionOk="0" h="167640" w="222884">
                  <a:moveTo>
                    <a:pt x="48895" y="154305"/>
                  </a:moveTo>
                  <a:lnTo>
                    <a:pt x="201295" y="56515"/>
                  </a:lnTo>
                  <a:lnTo>
                    <a:pt x="222885" y="43180"/>
                  </a:lnTo>
                  <a:lnTo>
                    <a:pt x="194945" y="0"/>
                  </a:lnTo>
                  <a:lnTo>
                    <a:pt x="173990" y="13970"/>
                  </a:lnTo>
                  <a:lnTo>
                    <a:pt x="21590" y="111125"/>
                  </a:lnTo>
                  <a:lnTo>
                    <a:pt x="0" y="125095"/>
                  </a:lnTo>
                  <a:lnTo>
                    <a:pt x="27305"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0" name="Google Shape;700;p28"/>
            <p:cNvSpPr/>
            <p:nvPr/>
          </p:nvSpPr>
          <p:spPr>
            <a:xfrm>
              <a:off x="4431665" y="53949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1" name="Google Shape;701;p28"/>
            <p:cNvSpPr/>
            <p:nvPr/>
          </p:nvSpPr>
          <p:spPr>
            <a:xfrm>
              <a:off x="5066665" y="57569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28"/>
            <p:cNvSpPr/>
            <p:nvPr/>
          </p:nvSpPr>
          <p:spPr>
            <a:xfrm>
              <a:off x="5701665" y="61188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3" name="Google Shape;703;p28"/>
            <p:cNvSpPr/>
            <p:nvPr/>
          </p:nvSpPr>
          <p:spPr>
            <a:xfrm>
              <a:off x="6336665" y="64808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4" name="Google Shape;704;p28"/>
            <p:cNvSpPr/>
            <p:nvPr/>
          </p:nvSpPr>
          <p:spPr>
            <a:xfrm>
              <a:off x="7143115" y="6842759"/>
              <a:ext cx="33654" cy="15240"/>
            </a:xfrm>
            <a:custGeom>
              <a:rect b="b" l="l" r="r" t="t"/>
              <a:pathLst>
                <a:path extrusionOk="0" h="15240" w="33654">
                  <a:moveTo>
                    <a:pt x="2540" y="13970"/>
                  </a:moveTo>
                  <a:lnTo>
                    <a:pt x="0" y="15240"/>
                  </a:lnTo>
                  <a:lnTo>
                    <a:pt x="33655" y="15240"/>
                  </a:lnTo>
                  <a:lnTo>
                    <a:pt x="234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5" name="Google Shape;705;p28"/>
            <p:cNvSpPr/>
            <p:nvPr/>
          </p:nvSpPr>
          <p:spPr>
            <a:xfrm>
              <a:off x="109220" y="251460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6" name="Google Shape;706;p28"/>
            <p:cNvSpPr/>
            <p:nvPr/>
          </p:nvSpPr>
          <p:spPr>
            <a:xfrm>
              <a:off x="744219" y="2876550"/>
              <a:ext cx="219710" cy="137795"/>
            </a:xfrm>
            <a:custGeom>
              <a:rect b="b" l="l" r="r" t="t"/>
              <a:pathLst>
                <a:path extrusionOk="0" h="137795" w="219710">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7" name="Google Shape;707;p28"/>
            <p:cNvSpPr/>
            <p:nvPr/>
          </p:nvSpPr>
          <p:spPr>
            <a:xfrm>
              <a:off x="1379219" y="3238500"/>
              <a:ext cx="219710" cy="137795"/>
            </a:xfrm>
            <a:custGeom>
              <a:rect b="b" l="l" r="r" t="t"/>
              <a:pathLst>
                <a:path extrusionOk="0" h="137795" w="219710">
                  <a:moveTo>
                    <a:pt x="0" y="91440"/>
                  </a:moveTo>
                  <a:lnTo>
                    <a:pt x="21590" y="137795"/>
                  </a:lnTo>
                  <a:lnTo>
                    <a:pt x="44450" y="127000"/>
                  </a:lnTo>
                  <a:lnTo>
                    <a:pt x="196850" y="56515"/>
                  </a:lnTo>
                  <a:lnTo>
                    <a:pt x="219710" y="45720"/>
                  </a:lnTo>
                  <a:lnTo>
                    <a:pt x="198755" y="0"/>
                  </a:lnTo>
                  <a:lnTo>
                    <a:pt x="175895" y="10160"/>
                  </a:lnTo>
                  <a:lnTo>
                    <a:pt x="23495"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8" name="Google Shape;708;p28"/>
            <p:cNvSpPr/>
            <p:nvPr/>
          </p:nvSpPr>
          <p:spPr>
            <a:xfrm>
              <a:off x="2014220" y="36004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9" name="Google Shape;709;p28"/>
            <p:cNvSpPr/>
            <p:nvPr/>
          </p:nvSpPr>
          <p:spPr>
            <a:xfrm>
              <a:off x="2649220" y="39624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0" name="Google Shape;710;p28"/>
            <p:cNvSpPr/>
            <p:nvPr/>
          </p:nvSpPr>
          <p:spPr>
            <a:xfrm>
              <a:off x="3284220" y="43243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1" name="Google Shape;711;p28"/>
            <p:cNvSpPr/>
            <p:nvPr/>
          </p:nvSpPr>
          <p:spPr>
            <a:xfrm>
              <a:off x="3919220" y="46863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2" name="Google Shape;712;p28"/>
            <p:cNvSpPr/>
            <p:nvPr/>
          </p:nvSpPr>
          <p:spPr>
            <a:xfrm>
              <a:off x="4554220" y="504825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3" name="Google Shape;713;p28"/>
            <p:cNvSpPr/>
            <p:nvPr/>
          </p:nvSpPr>
          <p:spPr>
            <a:xfrm>
              <a:off x="5189220" y="541020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4" name="Google Shape;714;p28"/>
            <p:cNvSpPr/>
            <p:nvPr/>
          </p:nvSpPr>
          <p:spPr>
            <a:xfrm>
              <a:off x="5824220" y="577215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5" name="Google Shape;715;p28"/>
            <p:cNvSpPr/>
            <p:nvPr/>
          </p:nvSpPr>
          <p:spPr>
            <a:xfrm>
              <a:off x="6459220" y="6134100"/>
              <a:ext cx="219710" cy="137795"/>
            </a:xfrm>
            <a:custGeom>
              <a:rect b="b" l="l" r="r" t="t"/>
              <a:pathLst>
                <a:path extrusionOk="0" h="137795" w="219710">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6" name="Google Shape;716;p28"/>
            <p:cNvSpPr/>
            <p:nvPr/>
          </p:nvSpPr>
          <p:spPr>
            <a:xfrm>
              <a:off x="7094219" y="6496050"/>
              <a:ext cx="219710" cy="137794"/>
            </a:xfrm>
            <a:custGeom>
              <a:rect b="b" l="l" r="r" t="t"/>
              <a:pathLst>
                <a:path extrusionOk="0" h="137794" w="219710">
                  <a:moveTo>
                    <a:pt x="175895" y="10160"/>
                  </a:moveTo>
                  <a:lnTo>
                    <a:pt x="23495" y="80645"/>
                  </a:lnTo>
                  <a:lnTo>
                    <a:pt x="0" y="91440"/>
                  </a:lnTo>
                  <a:lnTo>
                    <a:pt x="21590" y="137795"/>
                  </a:lnTo>
                  <a:lnTo>
                    <a:pt x="44450" y="127000"/>
                  </a:lnTo>
                  <a:lnTo>
                    <a:pt x="196850" y="56515"/>
                  </a:lnTo>
                  <a:lnTo>
                    <a:pt x="219711"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7" name="Google Shape;717;p28"/>
            <p:cNvSpPr/>
            <p:nvPr/>
          </p:nvSpPr>
          <p:spPr>
            <a:xfrm>
              <a:off x="192404" y="2169795"/>
              <a:ext cx="214629" cy="102869"/>
            </a:xfrm>
            <a:custGeom>
              <a:rect b="b" l="l" r="r" t="t"/>
              <a:pathLst>
                <a:path extrusionOk="0" h="102869" w="214629">
                  <a:moveTo>
                    <a:pt x="24765" y="47625"/>
                  </a:moveTo>
                  <a:lnTo>
                    <a:pt x="0" y="53975"/>
                  </a:lnTo>
                  <a:lnTo>
                    <a:pt x="13335" y="102870"/>
                  </a:lnTo>
                  <a:lnTo>
                    <a:pt x="37465" y="96520"/>
                  </a:lnTo>
                  <a:lnTo>
                    <a:pt x="189865" y="55880"/>
                  </a:lnTo>
                  <a:lnTo>
                    <a:pt x="214630" y="48895"/>
                  </a:lnTo>
                  <a:lnTo>
                    <a:pt x="201295" y="0"/>
                  </a:lnTo>
                  <a:lnTo>
                    <a:pt x="177165" y="63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8" name="Google Shape;718;p28"/>
            <p:cNvSpPr/>
            <p:nvPr/>
          </p:nvSpPr>
          <p:spPr>
            <a:xfrm>
              <a:off x="827405" y="253174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9" name="Google Shape;719;p28"/>
            <p:cNvSpPr/>
            <p:nvPr/>
          </p:nvSpPr>
          <p:spPr>
            <a:xfrm>
              <a:off x="1462405" y="289369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0" name="Google Shape;720;p28"/>
            <p:cNvSpPr/>
            <p:nvPr/>
          </p:nvSpPr>
          <p:spPr>
            <a:xfrm>
              <a:off x="2097404" y="3255645"/>
              <a:ext cx="214630" cy="102870"/>
            </a:xfrm>
            <a:custGeom>
              <a:rect b="b" l="l" r="r" t="t"/>
              <a:pathLst>
                <a:path extrusionOk="0" h="102870" w="214630">
                  <a:moveTo>
                    <a:pt x="37465" y="96520"/>
                  </a:moveTo>
                  <a:lnTo>
                    <a:pt x="189865" y="55880"/>
                  </a:lnTo>
                  <a:lnTo>
                    <a:pt x="214630" y="48895"/>
                  </a:lnTo>
                  <a:lnTo>
                    <a:pt x="201295" y="0"/>
                  </a:lnTo>
                  <a:lnTo>
                    <a:pt x="177165" y="6350"/>
                  </a:lnTo>
                  <a:lnTo>
                    <a:pt x="24765" y="47625"/>
                  </a:lnTo>
                  <a:lnTo>
                    <a:pt x="0" y="53975"/>
                  </a:lnTo>
                  <a:lnTo>
                    <a:pt x="13335" y="102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28"/>
            <p:cNvSpPr/>
            <p:nvPr/>
          </p:nvSpPr>
          <p:spPr>
            <a:xfrm>
              <a:off x="2732404" y="3617595"/>
              <a:ext cx="214630" cy="102870"/>
            </a:xfrm>
            <a:custGeom>
              <a:rect b="b" l="l" r="r" t="t"/>
              <a:pathLst>
                <a:path extrusionOk="0" h="102870"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2" name="Google Shape;722;p28"/>
            <p:cNvSpPr/>
            <p:nvPr/>
          </p:nvSpPr>
          <p:spPr>
            <a:xfrm>
              <a:off x="3367404" y="39795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3" name="Google Shape;723;p28"/>
            <p:cNvSpPr/>
            <p:nvPr/>
          </p:nvSpPr>
          <p:spPr>
            <a:xfrm>
              <a:off x="4002404" y="434149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4" name="Google Shape;724;p28"/>
            <p:cNvSpPr/>
            <p:nvPr/>
          </p:nvSpPr>
          <p:spPr>
            <a:xfrm>
              <a:off x="4637404" y="47034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5" name="Google Shape;725;p28"/>
            <p:cNvSpPr/>
            <p:nvPr/>
          </p:nvSpPr>
          <p:spPr>
            <a:xfrm>
              <a:off x="5272404" y="506539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6" name="Google Shape;726;p28"/>
            <p:cNvSpPr/>
            <p:nvPr/>
          </p:nvSpPr>
          <p:spPr>
            <a:xfrm>
              <a:off x="5907404" y="542734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7" name="Google Shape;727;p28"/>
            <p:cNvSpPr/>
            <p:nvPr/>
          </p:nvSpPr>
          <p:spPr>
            <a:xfrm>
              <a:off x="6542405" y="578929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8" name="Google Shape;728;p28"/>
            <p:cNvSpPr/>
            <p:nvPr/>
          </p:nvSpPr>
          <p:spPr>
            <a:xfrm>
              <a:off x="7177405" y="615124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28"/>
            <p:cNvSpPr/>
            <p:nvPr/>
          </p:nvSpPr>
          <p:spPr>
            <a:xfrm>
              <a:off x="7812405" y="6513194"/>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0" name="Google Shape;730;p28"/>
            <p:cNvSpPr/>
            <p:nvPr/>
          </p:nvSpPr>
          <p:spPr>
            <a:xfrm>
              <a:off x="233045" y="1827529"/>
              <a:ext cx="206374" cy="63500"/>
            </a:xfrm>
            <a:custGeom>
              <a:rect b="b" l="l" r="r" t="t"/>
              <a:pathLst>
                <a:path extrusionOk="0" h="63500" w="206374">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28"/>
            <p:cNvSpPr/>
            <p:nvPr/>
          </p:nvSpPr>
          <p:spPr>
            <a:xfrm>
              <a:off x="868044" y="21894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28"/>
            <p:cNvSpPr/>
            <p:nvPr/>
          </p:nvSpPr>
          <p:spPr>
            <a:xfrm>
              <a:off x="1503044" y="25514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3" name="Google Shape;733;p28"/>
            <p:cNvSpPr/>
            <p:nvPr/>
          </p:nvSpPr>
          <p:spPr>
            <a:xfrm>
              <a:off x="2138045" y="29133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28"/>
            <p:cNvSpPr/>
            <p:nvPr/>
          </p:nvSpPr>
          <p:spPr>
            <a:xfrm>
              <a:off x="2773045" y="32753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5" name="Google Shape;735;p28"/>
            <p:cNvSpPr/>
            <p:nvPr/>
          </p:nvSpPr>
          <p:spPr>
            <a:xfrm>
              <a:off x="3408045" y="36372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6" name="Google Shape;736;p28"/>
            <p:cNvSpPr/>
            <p:nvPr/>
          </p:nvSpPr>
          <p:spPr>
            <a:xfrm>
              <a:off x="4043045" y="39992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7" name="Google Shape;737;p28"/>
            <p:cNvSpPr/>
            <p:nvPr/>
          </p:nvSpPr>
          <p:spPr>
            <a:xfrm>
              <a:off x="4678045" y="43611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8" name="Google Shape;738;p28"/>
            <p:cNvSpPr/>
            <p:nvPr/>
          </p:nvSpPr>
          <p:spPr>
            <a:xfrm>
              <a:off x="5313045" y="4723129"/>
              <a:ext cx="206375" cy="63500"/>
            </a:xfrm>
            <a:custGeom>
              <a:rect b="b" l="l" r="r" t="t"/>
              <a:pathLst>
                <a:path extrusionOk="0" h="63500" w="206375">
                  <a:moveTo>
                    <a:pt x="203200" y="0"/>
                  </a:moveTo>
                  <a:lnTo>
                    <a:pt x="177800" y="1905"/>
                  </a:lnTo>
                  <a:lnTo>
                    <a:pt x="25400" y="11430"/>
                  </a:lnTo>
                  <a:lnTo>
                    <a:pt x="0" y="12700"/>
                  </a:lnTo>
                  <a:lnTo>
                    <a:pt x="3175" y="63500"/>
                  </a:lnTo>
                  <a:lnTo>
                    <a:pt x="28575" y="62230"/>
                  </a:lnTo>
                  <a:lnTo>
                    <a:pt x="180975" y="52705"/>
                  </a:lnTo>
                  <a:lnTo>
                    <a:pt x="206375"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28"/>
            <p:cNvSpPr/>
            <p:nvPr/>
          </p:nvSpPr>
          <p:spPr>
            <a:xfrm>
              <a:off x="5948045" y="50850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28"/>
            <p:cNvSpPr/>
            <p:nvPr/>
          </p:nvSpPr>
          <p:spPr>
            <a:xfrm>
              <a:off x="6583044" y="54470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28"/>
            <p:cNvSpPr/>
            <p:nvPr/>
          </p:nvSpPr>
          <p:spPr>
            <a:xfrm>
              <a:off x="7218044" y="58089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28"/>
            <p:cNvSpPr/>
            <p:nvPr/>
          </p:nvSpPr>
          <p:spPr>
            <a:xfrm>
              <a:off x="7853044" y="61709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28"/>
            <p:cNvSpPr/>
            <p:nvPr/>
          </p:nvSpPr>
          <p:spPr>
            <a:xfrm>
              <a:off x="8488044" y="6532880"/>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4" name="Google Shape;744;p28"/>
            <p:cNvSpPr/>
            <p:nvPr/>
          </p:nvSpPr>
          <p:spPr>
            <a:xfrm>
              <a:off x="222250" y="1457325"/>
              <a:ext cx="209550" cy="80010"/>
            </a:xfrm>
            <a:custGeom>
              <a:rect b="b" l="l" r="r" t="t"/>
              <a:pathLst>
                <a:path extrusionOk="0" h="80010"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5" name="Google Shape;745;p28"/>
            <p:cNvSpPr/>
            <p:nvPr/>
          </p:nvSpPr>
          <p:spPr>
            <a:xfrm>
              <a:off x="857250" y="18192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6" name="Google Shape;746;p28"/>
            <p:cNvSpPr/>
            <p:nvPr/>
          </p:nvSpPr>
          <p:spPr>
            <a:xfrm>
              <a:off x="1492250" y="218122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7" name="Google Shape;747;p28"/>
            <p:cNvSpPr/>
            <p:nvPr/>
          </p:nvSpPr>
          <p:spPr>
            <a:xfrm>
              <a:off x="2127250" y="25431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8" name="Google Shape;748;p28"/>
            <p:cNvSpPr/>
            <p:nvPr/>
          </p:nvSpPr>
          <p:spPr>
            <a:xfrm>
              <a:off x="2762250" y="2905125"/>
              <a:ext cx="209550" cy="80010"/>
            </a:xfrm>
            <a:custGeom>
              <a:rect b="b" l="l" r="r" t="t"/>
              <a:pathLst>
                <a:path extrusionOk="0" h="80010"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9" name="Google Shape;749;p28"/>
            <p:cNvSpPr/>
            <p:nvPr/>
          </p:nvSpPr>
          <p:spPr>
            <a:xfrm>
              <a:off x="3397250" y="32670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0" name="Google Shape;750;p28"/>
            <p:cNvSpPr/>
            <p:nvPr/>
          </p:nvSpPr>
          <p:spPr>
            <a:xfrm>
              <a:off x="4032250" y="36290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1" name="Google Shape;751;p28"/>
            <p:cNvSpPr/>
            <p:nvPr/>
          </p:nvSpPr>
          <p:spPr>
            <a:xfrm>
              <a:off x="4667250" y="39909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2" name="Google Shape;752;p28"/>
            <p:cNvSpPr/>
            <p:nvPr/>
          </p:nvSpPr>
          <p:spPr>
            <a:xfrm>
              <a:off x="5302250" y="43529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3" name="Google Shape;753;p28"/>
            <p:cNvSpPr/>
            <p:nvPr/>
          </p:nvSpPr>
          <p:spPr>
            <a:xfrm>
              <a:off x="5937250" y="47148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4" name="Google Shape;754;p28"/>
            <p:cNvSpPr/>
            <p:nvPr/>
          </p:nvSpPr>
          <p:spPr>
            <a:xfrm>
              <a:off x="6572250" y="50768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5" name="Google Shape;755;p28"/>
            <p:cNvSpPr/>
            <p:nvPr/>
          </p:nvSpPr>
          <p:spPr>
            <a:xfrm>
              <a:off x="7207250" y="54387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6" name="Google Shape;756;p28"/>
            <p:cNvSpPr/>
            <p:nvPr/>
          </p:nvSpPr>
          <p:spPr>
            <a:xfrm>
              <a:off x="7842250" y="58007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7" name="Google Shape;757;p28"/>
            <p:cNvSpPr/>
            <p:nvPr/>
          </p:nvSpPr>
          <p:spPr>
            <a:xfrm>
              <a:off x="8477250" y="61626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8" name="Google Shape;758;p28"/>
            <p:cNvSpPr/>
            <p:nvPr/>
          </p:nvSpPr>
          <p:spPr>
            <a:xfrm>
              <a:off x="9112250" y="65246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28"/>
            <p:cNvSpPr/>
            <p:nvPr/>
          </p:nvSpPr>
          <p:spPr>
            <a:xfrm>
              <a:off x="164464" y="1076960"/>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0" name="Google Shape;760;p28"/>
            <p:cNvSpPr/>
            <p:nvPr/>
          </p:nvSpPr>
          <p:spPr>
            <a:xfrm>
              <a:off x="799465" y="143891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1" name="Google Shape;761;p28"/>
            <p:cNvSpPr/>
            <p:nvPr/>
          </p:nvSpPr>
          <p:spPr>
            <a:xfrm>
              <a:off x="1434464" y="180086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2" name="Google Shape;762;p28"/>
            <p:cNvSpPr/>
            <p:nvPr/>
          </p:nvSpPr>
          <p:spPr>
            <a:xfrm>
              <a:off x="2069464" y="216281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3" name="Google Shape;763;p28"/>
            <p:cNvSpPr/>
            <p:nvPr/>
          </p:nvSpPr>
          <p:spPr>
            <a:xfrm>
              <a:off x="2704464" y="252476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4" name="Google Shape;764;p28"/>
            <p:cNvSpPr/>
            <p:nvPr/>
          </p:nvSpPr>
          <p:spPr>
            <a:xfrm>
              <a:off x="3339465" y="2886710"/>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5" name="Google Shape;765;p28"/>
            <p:cNvSpPr/>
            <p:nvPr/>
          </p:nvSpPr>
          <p:spPr>
            <a:xfrm>
              <a:off x="3974465" y="3248660"/>
              <a:ext cx="217169" cy="117474"/>
            </a:xfrm>
            <a:custGeom>
              <a:rect b="b" l="l" r="r" t="t"/>
              <a:pathLst>
                <a:path extrusionOk="0" h="117474"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6" name="Google Shape;766;p28"/>
            <p:cNvSpPr/>
            <p:nvPr/>
          </p:nvSpPr>
          <p:spPr>
            <a:xfrm>
              <a:off x="4609465" y="36106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7" name="Google Shape;767;p28"/>
            <p:cNvSpPr/>
            <p:nvPr/>
          </p:nvSpPr>
          <p:spPr>
            <a:xfrm>
              <a:off x="5244465" y="39725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8" name="Google Shape;768;p28"/>
            <p:cNvSpPr/>
            <p:nvPr/>
          </p:nvSpPr>
          <p:spPr>
            <a:xfrm>
              <a:off x="5879465" y="433450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9" name="Google Shape;769;p28"/>
            <p:cNvSpPr/>
            <p:nvPr/>
          </p:nvSpPr>
          <p:spPr>
            <a:xfrm>
              <a:off x="6514465" y="46964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0" name="Google Shape;770;p28"/>
            <p:cNvSpPr/>
            <p:nvPr/>
          </p:nvSpPr>
          <p:spPr>
            <a:xfrm>
              <a:off x="7149465" y="5058409"/>
              <a:ext cx="217169" cy="117475"/>
            </a:xfrm>
            <a:custGeom>
              <a:rect b="b" l="l" r="r" t="t"/>
              <a:pathLst>
                <a:path extrusionOk="0" h="117475" w="217169">
                  <a:moveTo>
                    <a:pt x="16510" y="0"/>
                  </a:moveTo>
                  <a:lnTo>
                    <a:pt x="0" y="47625"/>
                  </a:lnTo>
                  <a:lnTo>
                    <a:pt x="24130" y="55880"/>
                  </a:lnTo>
                  <a:lnTo>
                    <a:pt x="176530" y="109220"/>
                  </a:lnTo>
                  <a:lnTo>
                    <a:pt x="200025" y="117475"/>
                  </a:lnTo>
                  <a:lnTo>
                    <a:pt x="217170" y="69215"/>
                  </a:lnTo>
                  <a:lnTo>
                    <a:pt x="193040" y="60960"/>
                  </a:lnTo>
                  <a:lnTo>
                    <a:pt x="40640"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1" name="Google Shape;771;p28"/>
            <p:cNvSpPr/>
            <p:nvPr/>
          </p:nvSpPr>
          <p:spPr>
            <a:xfrm>
              <a:off x="7784465" y="54203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2" name="Google Shape;772;p28"/>
            <p:cNvSpPr/>
            <p:nvPr/>
          </p:nvSpPr>
          <p:spPr>
            <a:xfrm>
              <a:off x="8419465" y="57823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3" name="Google Shape;773;p28"/>
            <p:cNvSpPr/>
            <p:nvPr/>
          </p:nvSpPr>
          <p:spPr>
            <a:xfrm>
              <a:off x="9054465" y="61442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4" name="Google Shape;774;p28"/>
            <p:cNvSpPr/>
            <p:nvPr/>
          </p:nvSpPr>
          <p:spPr>
            <a:xfrm>
              <a:off x="9689465" y="6506209"/>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5" name="Google Shape;775;p28"/>
            <p:cNvSpPr/>
            <p:nvPr/>
          </p:nvSpPr>
          <p:spPr>
            <a:xfrm>
              <a:off x="65405" y="698500"/>
              <a:ext cx="220979" cy="149860"/>
            </a:xfrm>
            <a:custGeom>
              <a:rect b="b" l="l" r="r" t="t"/>
              <a:pathLst>
                <a:path extrusionOk="0" h="149860"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6" name="Google Shape;776;p28"/>
            <p:cNvSpPr/>
            <p:nvPr/>
          </p:nvSpPr>
          <p:spPr>
            <a:xfrm>
              <a:off x="700405" y="1060450"/>
              <a:ext cx="220980" cy="149860"/>
            </a:xfrm>
            <a:custGeom>
              <a:rect b="b" l="l" r="r" t="t"/>
              <a:pathLst>
                <a:path extrusionOk="0" h="149860" w="220980">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7" name="Google Shape;777;p28"/>
            <p:cNvSpPr/>
            <p:nvPr/>
          </p:nvSpPr>
          <p:spPr>
            <a:xfrm>
              <a:off x="1335405" y="1422400"/>
              <a:ext cx="220980" cy="149860"/>
            </a:xfrm>
            <a:custGeom>
              <a:rect b="b" l="l" r="r" t="t"/>
              <a:pathLst>
                <a:path extrusionOk="0" h="149860" w="220980">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8" name="Google Shape;778;p28"/>
            <p:cNvSpPr/>
            <p:nvPr/>
          </p:nvSpPr>
          <p:spPr>
            <a:xfrm>
              <a:off x="1970404" y="178435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9" name="Google Shape;779;p28"/>
            <p:cNvSpPr/>
            <p:nvPr/>
          </p:nvSpPr>
          <p:spPr>
            <a:xfrm>
              <a:off x="2605404" y="214630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0" name="Google Shape;780;p28"/>
            <p:cNvSpPr/>
            <p:nvPr/>
          </p:nvSpPr>
          <p:spPr>
            <a:xfrm>
              <a:off x="3240404" y="2508250"/>
              <a:ext cx="220979" cy="149860"/>
            </a:xfrm>
            <a:custGeom>
              <a:rect b="b" l="l" r="r" t="t"/>
              <a:pathLst>
                <a:path extrusionOk="0" h="149860"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1" name="Google Shape;781;p28"/>
            <p:cNvSpPr/>
            <p:nvPr/>
          </p:nvSpPr>
          <p:spPr>
            <a:xfrm>
              <a:off x="3875404" y="2870200"/>
              <a:ext cx="220979" cy="149860"/>
            </a:xfrm>
            <a:custGeom>
              <a:rect b="b" l="l" r="r" t="t"/>
              <a:pathLst>
                <a:path extrusionOk="0" h="149860"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2" name="Google Shape;782;p28"/>
            <p:cNvSpPr/>
            <p:nvPr/>
          </p:nvSpPr>
          <p:spPr>
            <a:xfrm>
              <a:off x="4510404" y="32321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3" name="Google Shape;783;p28"/>
            <p:cNvSpPr/>
            <p:nvPr/>
          </p:nvSpPr>
          <p:spPr>
            <a:xfrm>
              <a:off x="5145404" y="359410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4" name="Google Shape;784;p28"/>
            <p:cNvSpPr/>
            <p:nvPr/>
          </p:nvSpPr>
          <p:spPr>
            <a:xfrm>
              <a:off x="5780404" y="39560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5" name="Google Shape;785;p28"/>
            <p:cNvSpPr/>
            <p:nvPr/>
          </p:nvSpPr>
          <p:spPr>
            <a:xfrm>
              <a:off x="6415404" y="4318000"/>
              <a:ext cx="220979" cy="149859"/>
            </a:xfrm>
            <a:custGeom>
              <a:rect b="b" l="l" r="r" t="t"/>
              <a:pathLst>
                <a:path extrusionOk="0" h="149859" w="220979">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28"/>
            <p:cNvSpPr/>
            <p:nvPr/>
          </p:nvSpPr>
          <p:spPr>
            <a:xfrm>
              <a:off x="7050405" y="46799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7" name="Google Shape;787;p28"/>
            <p:cNvSpPr/>
            <p:nvPr/>
          </p:nvSpPr>
          <p:spPr>
            <a:xfrm>
              <a:off x="7685405" y="50419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8" name="Google Shape;788;p28"/>
            <p:cNvSpPr/>
            <p:nvPr/>
          </p:nvSpPr>
          <p:spPr>
            <a:xfrm>
              <a:off x="8320405" y="54038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9" name="Google Shape;789;p28"/>
            <p:cNvSpPr/>
            <p:nvPr/>
          </p:nvSpPr>
          <p:spPr>
            <a:xfrm>
              <a:off x="8955405" y="57658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0" name="Google Shape;790;p28"/>
            <p:cNvSpPr/>
            <p:nvPr/>
          </p:nvSpPr>
          <p:spPr>
            <a:xfrm>
              <a:off x="9590405" y="61277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1" name="Google Shape;791;p28"/>
            <p:cNvSpPr/>
            <p:nvPr/>
          </p:nvSpPr>
          <p:spPr>
            <a:xfrm>
              <a:off x="10225405" y="6489700"/>
              <a:ext cx="220979" cy="149859"/>
            </a:xfrm>
            <a:custGeom>
              <a:rect b="b" l="l" r="r" t="t"/>
              <a:pathLst>
                <a:path extrusionOk="0" h="149859"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2" name="Google Shape;792;p28"/>
            <p:cNvSpPr/>
            <p:nvPr/>
          </p:nvSpPr>
          <p:spPr>
            <a:xfrm>
              <a:off x="10880725" y="6851650"/>
              <a:ext cx="15875" cy="6350"/>
            </a:xfrm>
            <a:custGeom>
              <a:rect b="b" l="l" r="r" t="t"/>
              <a:pathLst>
                <a:path extrusionOk="0" h="6350" w="15875">
                  <a:moveTo>
                    <a:pt x="0" y="6350"/>
                  </a:moveTo>
                  <a:lnTo>
                    <a:pt x="15875" y="6350"/>
                  </a:lnTo>
                  <a:lnTo>
                    <a:pt x="317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3" name="Google Shape;793;p28"/>
            <p:cNvSpPr/>
            <p:nvPr/>
          </p:nvSpPr>
          <p:spPr>
            <a:xfrm>
              <a:off x="0" y="352425"/>
              <a:ext cx="151129" cy="147955"/>
            </a:xfrm>
            <a:custGeom>
              <a:rect b="b" l="l" r="r" t="t"/>
              <a:pathLst>
                <a:path extrusionOk="0" h="147955" w="151129">
                  <a:moveTo>
                    <a:pt x="100965" y="133350"/>
                  </a:moveTo>
                  <a:lnTo>
                    <a:pt x="121920" y="147955"/>
                  </a:lnTo>
                  <a:lnTo>
                    <a:pt x="151130" y="106680"/>
                  </a:lnTo>
                  <a:lnTo>
                    <a:pt x="130175" y="92075"/>
                  </a:lnTo>
                  <a:lnTo>
                    <a:pt x="0" y="0"/>
                  </a:lnTo>
                  <a:lnTo>
                    <a:pt x="0" y="622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4" name="Google Shape;794;p28"/>
            <p:cNvSpPr/>
            <p:nvPr/>
          </p:nvSpPr>
          <p:spPr>
            <a:xfrm>
              <a:off x="563244" y="68453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5" name="Google Shape;795;p28"/>
            <p:cNvSpPr/>
            <p:nvPr/>
          </p:nvSpPr>
          <p:spPr>
            <a:xfrm>
              <a:off x="1198244" y="104648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6" name="Google Shape;796;p28"/>
            <p:cNvSpPr/>
            <p:nvPr/>
          </p:nvSpPr>
          <p:spPr>
            <a:xfrm>
              <a:off x="1833245" y="1408430"/>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7" name="Google Shape;797;p28"/>
            <p:cNvSpPr/>
            <p:nvPr/>
          </p:nvSpPr>
          <p:spPr>
            <a:xfrm>
              <a:off x="2468245" y="17703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8" name="Google Shape;798;p28"/>
            <p:cNvSpPr/>
            <p:nvPr/>
          </p:nvSpPr>
          <p:spPr>
            <a:xfrm>
              <a:off x="3103245" y="213232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9" name="Google Shape;799;p28"/>
            <p:cNvSpPr/>
            <p:nvPr/>
          </p:nvSpPr>
          <p:spPr>
            <a:xfrm>
              <a:off x="3738245" y="24942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0" name="Google Shape;800;p28"/>
            <p:cNvSpPr/>
            <p:nvPr/>
          </p:nvSpPr>
          <p:spPr>
            <a:xfrm>
              <a:off x="4373245" y="28562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1" name="Google Shape;801;p28"/>
            <p:cNvSpPr/>
            <p:nvPr/>
          </p:nvSpPr>
          <p:spPr>
            <a:xfrm>
              <a:off x="5008245" y="32181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2" name="Google Shape;802;p28"/>
            <p:cNvSpPr/>
            <p:nvPr/>
          </p:nvSpPr>
          <p:spPr>
            <a:xfrm>
              <a:off x="5643245" y="35801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3" name="Google Shape;803;p28"/>
            <p:cNvSpPr/>
            <p:nvPr/>
          </p:nvSpPr>
          <p:spPr>
            <a:xfrm>
              <a:off x="6278245" y="39420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4" name="Google Shape;804;p28"/>
            <p:cNvSpPr/>
            <p:nvPr/>
          </p:nvSpPr>
          <p:spPr>
            <a:xfrm>
              <a:off x="6913244" y="43040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5" name="Google Shape;805;p28"/>
            <p:cNvSpPr/>
            <p:nvPr/>
          </p:nvSpPr>
          <p:spPr>
            <a:xfrm>
              <a:off x="7548244" y="46659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6" name="Google Shape;806;p28"/>
            <p:cNvSpPr/>
            <p:nvPr/>
          </p:nvSpPr>
          <p:spPr>
            <a:xfrm>
              <a:off x="8183244" y="50279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7" name="Google Shape;807;p28"/>
            <p:cNvSpPr/>
            <p:nvPr/>
          </p:nvSpPr>
          <p:spPr>
            <a:xfrm>
              <a:off x="8818244" y="53898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8" name="Google Shape;808;p28"/>
            <p:cNvSpPr/>
            <p:nvPr/>
          </p:nvSpPr>
          <p:spPr>
            <a:xfrm>
              <a:off x="9453244" y="57518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9" name="Google Shape;809;p28"/>
            <p:cNvSpPr/>
            <p:nvPr/>
          </p:nvSpPr>
          <p:spPr>
            <a:xfrm>
              <a:off x="10088244" y="61137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0" name="Google Shape;810;p28"/>
            <p:cNvSpPr/>
            <p:nvPr/>
          </p:nvSpPr>
          <p:spPr>
            <a:xfrm>
              <a:off x="10723244" y="6475729"/>
              <a:ext cx="222885" cy="177800"/>
            </a:xfrm>
            <a:custGeom>
              <a:rect b="b" l="l" r="r" t="t"/>
              <a:pathLst>
                <a:path extrusionOk="0" h="177800" w="222885">
                  <a:moveTo>
                    <a:pt x="49530" y="14605"/>
                  </a:moveTo>
                  <a:lnTo>
                    <a:pt x="29211" y="0"/>
                  </a:lnTo>
                  <a:lnTo>
                    <a:pt x="0" y="41910"/>
                  </a:lnTo>
                  <a:lnTo>
                    <a:pt x="20320" y="56515"/>
                  </a:lnTo>
                  <a:lnTo>
                    <a:pt x="172720" y="163195"/>
                  </a:lnTo>
                  <a:lnTo>
                    <a:pt x="193675" y="177800"/>
                  </a:lnTo>
                  <a:lnTo>
                    <a:pt x="222886"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1" name="Google Shape;811;p28"/>
            <p:cNvSpPr/>
            <p:nvPr/>
          </p:nvSpPr>
          <p:spPr>
            <a:xfrm>
              <a:off x="11372850" y="6837680"/>
              <a:ext cx="43180" cy="20319"/>
            </a:xfrm>
            <a:custGeom>
              <a:rect b="b" l="l" r="r" t="t"/>
              <a:pathLst>
                <a:path extrusionOk="0" h="20319" w="43180">
                  <a:moveTo>
                    <a:pt x="14605" y="0"/>
                  </a:moveTo>
                  <a:lnTo>
                    <a:pt x="0" y="20320"/>
                  </a:lnTo>
                  <a:lnTo>
                    <a:pt x="43180" y="20320"/>
                  </a:lnTo>
                  <a:lnTo>
                    <a:pt x="34925" y="14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2" name="Google Shape;812;p28"/>
            <p:cNvSpPr/>
            <p:nvPr/>
          </p:nvSpPr>
          <p:spPr>
            <a:xfrm>
              <a:off x="392429" y="311784"/>
              <a:ext cx="224154" cy="199390"/>
            </a:xfrm>
            <a:custGeom>
              <a:rect b="b" l="l" r="r" t="t"/>
              <a:pathLst>
                <a:path extrusionOk="0" h="199390" w="224154">
                  <a:moveTo>
                    <a:pt x="19685" y="55245"/>
                  </a:moveTo>
                  <a:lnTo>
                    <a:pt x="172085" y="183515"/>
                  </a:lnTo>
                  <a:lnTo>
                    <a:pt x="191770" y="199390"/>
                  </a:lnTo>
                  <a:lnTo>
                    <a:pt x="224155" y="160655"/>
                  </a:lnTo>
                  <a:lnTo>
                    <a:pt x="205105" y="144145"/>
                  </a:lnTo>
                  <a:lnTo>
                    <a:pt x="52705" y="16510"/>
                  </a:lnTo>
                  <a:lnTo>
                    <a:pt x="33020" y="0"/>
                  </a:lnTo>
                  <a:lnTo>
                    <a:pt x="0" y="38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3" name="Google Shape;813;p28"/>
            <p:cNvSpPr/>
            <p:nvPr/>
          </p:nvSpPr>
          <p:spPr>
            <a:xfrm>
              <a:off x="1027430" y="673734"/>
              <a:ext cx="224155" cy="199390"/>
            </a:xfrm>
            <a:custGeom>
              <a:rect b="b" l="l" r="r" t="t"/>
              <a:pathLst>
                <a:path extrusionOk="0" h="199390"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4" name="Google Shape;814;p28"/>
            <p:cNvSpPr/>
            <p:nvPr/>
          </p:nvSpPr>
          <p:spPr>
            <a:xfrm>
              <a:off x="1662429" y="103568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5" name="Google Shape;815;p28"/>
            <p:cNvSpPr/>
            <p:nvPr/>
          </p:nvSpPr>
          <p:spPr>
            <a:xfrm>
              <a:off x="2297429" y="139763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6" name="Google Shape;816;p28"/>
            <p:cNvSpPr/>
            <p:nvPr/>
          </p:nvSpPr>
          <p:spPr>
            <a:xfrm>
              <a:off x="2932429" y="1759585"/>
              <a:ext cx="224155" cy="199389"/>
            </a:xfrm>
            <a:custGeom>
              <a:rect b="b" l="l" r="r" t="t"/>
              <a:pathLst>
                <a:path extrusionOk="0" h="199389" w="224155">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7" name="Google Shape;817;p28"/>
            <p:cNvSpPr/>
            <p:nvPr/>
          </p:nvSpPr>
          <p:spPr>
            <a:xfrm>
              <a:off x="3567429" y="21215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8" name="Google Shape;818;p28"/>
            <p:cNvSpPr/>
            <p:nvPr/>
          </p:nvSpPr>
          <p:spPr>
            <a:xfrm>
              <a:off x="4202429" y="24834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9" name="Google Shape;819;p28"/>
            <p:cNvSpPr/>
            <p:nvPr/>
          </p:nvSpPr>
          <p:spPr>
            <a:xfrm>
              <a:off x="4837429" y="28454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0" name="Google Shape;820;p28"/>
            <p:cNvSpPr/>
            <p:nvPr/>
          </p:nvSpPr>
          <p:spPr>
            <a:xfrm>
              <a:off x="5472429" y="32073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1" name="Google Shape;821;p28"/>
            <p:cNvSpPr/>
            <p:nvPr/>
          </p:nvSpPr>
          <p:spPr>
            <a:xfrm>
              <a:off x="6107429" y="35693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2" name="Google Shape;822;p28"/>
            <p:cNvSpPr/>
            <p:nvPr/>
          </p:nvSpPr>
          <p:spPr>
            <a:xfrm>
              <a:off x="6742430" y="39312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3" name="Google Shape;823;p28"/>
            <p:cNvSpPr/>
            <p:nvPr/>
          </p:nvSpPr>
          <p:spPr>
            <a:xfrm>
              <a:off x="7377430" y="42932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4" name="Google Shape;824;p28"/>
            <p:cNvSpPr/>
            <p:nvPr/>
          </p:nvSpPr>
          <p:spPr>
            <a:xfrm>
              <a:off x="8012430" y="46551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5" name="Google Shape;825;p28"/>
            <p:cNvSpPr/>
            <p:nvPr/>
          </p:nvSpPr>
          <p:spPr>
            <a:xfrm>
              <a:off x="8647430" y="501713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6" name="Google Shape;826;p28"/>
            <p:cNvSpPr/>
            <p:nvPr/>
          </p:nvSpPr>
          <p:spPr>
            <a:xfrm>
              <a:off x="9282430" y="537908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7" name="Google Shape;827;p28"/>
            <p:cNvSpPr/>
            <p:nvPr/>
          </p:nvSpPr>
          <p:spPr>
            <a:xfrm>
              <a:off x="9917430" y="57410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8" name="Google Shape;828;p28"/>
            <p:cNvSpPr/>
            <p:nvPr/>
          </p:nvSpPr>
          <p:spPr>
            <a:xfrm>
              <a:off x="10552430" y="61029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9" name="Google Shape;829;p28"/>
            <p:cNvSpPr/>
            <p:nvPr/>
          </p:nvSpPr>
          <p:spPr>
            <a:xfrm>
              <a:off x="11187430" y="6464934"/>
              <a:ext cx="224154" cy="199390"/>
            </a:xfrm>
            <a:custGeom>
              <a:rect b="b" l="l" r="r" t="t"/>
              <a:pathLst>
                <a:path extrusionOk="0" h="199390" w="224154">
                  <a:moveTo>
                    <a:pt x="224155" y="160655"/>
                  </a:moveTo>
                  <a:lnTo>
                    <a:pt x="205105" y="144145"/>
                  </a:lnTo>
                  <a:lnTo>
                    <a:pt x="52705" y="16510"/>
                  </a:lnTo>
                  <a:lnTo>
                    <a:pt x="33020" y="0"/>
                  </a:lnTo>
                  <a:lnTo>
                    <a:pt x="0" y="38735"/>
                  </a:lnTo>
                  <a:lnTo>
                    <a:pt x="19685" y="55245"/>
                  </a:lnTo>
                  <a:lnTo>
                    <a:pt x="172085" y="183515"/>
                  </a:lnTo>
                  <a:lnTo>
                    <a:pt x="191770" y="19939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0" name="Google Shape;830;p28"/>
            <p:cNvSpPr/>
            <p:nvPr/>
          </p:nvSpPr>
          <p:spPr>
            <a:xfrm>
              <a:off x="11829415" y="6826884"/>
              <a:ext cx="62865" cy="31115"/>
            </a:xfrm>
            <a:custGeom>
              <a:rect b="b" l="l" r="r" t="t"/>
              <a:pathLst>
                <a:path extrusionOk="0" h="31115" w="62865">
                  <a:moveTo>
                    <a:pt x="26035" y="0"/>
                  </a:moveTo>
                  <a:lnTo>
                    <a:pt x="0" y="31115"/>
                  </a:lnTo>
                  <a:lnTo>
                    <a:pt x="62865" y="31115"/>
                  </a:lnTo>
                  <a:lnTo>
                    <a:pt x="45720" y="165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1" name="Google Shape;831;p28"/>
            <p:cNvSpPr/>
            <p:nvPr/>
          </p:nvSpPr>
          <p:spPr>
            <a:xfrm>
              <a:off x="218440" y="0"/>
              <a:ext cx="201294" cy="157479"/>
            </a:xfrm>
            <a:custGeom>
              <a:rect b="b" l="l" r="r" t="t"/>
              <a:pathLst>
                <a:path extrusionOk="0" h="157479" w="201294">
                  <a:moveTo>
                    <a:pt x="166370" y="157480"/>
                  </a:moveTo>
                  <a:lnTo>
                    <a:pt x="201295" y="120650"/>
                  </a:lnTo>
                  <a:lnTo>
                    <a:pt x="182880" y="103505"/>
                  </a:lnTo>
                  <a:lnTo>
                    <a:pt x="74295" y="0"/>
                  </a:lnTo>
                  <a:lnTo>
                    <a:pt x="0" y="0"/>
                  </a:lnTo>
                  <a:lnTo>
                    <a:pt x="147955" y="1403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2" name="Google Shape;832;p28"/>
            <p:cNvSpPr/>
            <p:nvPr/>
          </p:nvSpPr>
          <p:spPr>
            <a:xfrm>
              <a:off x="830580" y="303529"/>
              <a:ext cx="224155" cy="215900"/>
            </a:xfrm>
            <a:custGeom>
              <a:rect b="b" l="l" r="r" t="t"/>
              <a:pathLst>
                <a:path extrusionOk="0" h="215900" w="224155">
                  <a:moveTo>
                    <a:pt x="18415" y="54610"/>
                  </a:moveTo>
                  <a:lnTo>
                    <a:pt x="170815" y="198755"/>
                  </a:lnTo>
                  <a:lnTo>
                    <a:pt x="189230" y="215900"/>
                  </a:lnTo>
                  <a:lnTo>
                    <a:pt x="224155" y="179070"/>
                  </a:lnTo>
                  <a:lnTo>
                    <a:pt x="205740" y="161925"/>
                  </a:lnTo>
                  <a:lnTo>
                    <a:pt x="53340" y="17145"/>
                  </a:lnTo>
                  <a:lnTo>
                    <a:pt x="34925" y="0"/>
                  </a:lnTo>
                  <a:lnTo>
                    <a:pt x="0"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3" name="Google Shape;833;p28"/>
            <p:cNvSpPr/>
            <p:nvPr/>
          </p:nvSpPr>
          <p:spPr>
            <a:xfrm>
              <a:off x="1465580" y="66548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4" name="Google Shape;834;p28"/>
            <p:cNvSpPr/>
            <p:nvPr/>
          </p:nvSpPr>
          <p:spPr>
            <a:xfrm>
              <a:off x="2100579" y="102743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5" name="Google Shape;835;p28"/>
            <p:cNvSpPr/>
            <p:nvPr/>
          </p:nvSpPr>
          <p:spPr>
            <a:xfrm>
              <a:off x="2735579" y="1389380"/>
              <a:ext cx="224155" cy="215900"/>
            </a:xfrm>
            <a:custGeom>
              <a:rect b="b" l="l" r="r" t="t"/>
              <a:pathLst>
                <a:path extrusionOk="0" h="215900" w="224155">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6" name="Google Shape;836;p28"/>
            <p:cNvSpPr/>
            <p:nvPr/>
          </p:nvSpPr>
          <p:spPr>
            <a:xfrm>
              <a:off x="3370579" y="17513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7" name="Google Shape;837;p28"/>
            <p:cNvSpPr/>
            <p:nvPr/>
          </p:nvSpPr>
          <p:spPr>
            <a:xfrm>
              <a:off x="4005579" y="21132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8" name="Google Shape;838;p28"/>
            <p:cNvSpPr/>
            <p:nvPr/>
          </p:nvSpPr>
          <p:spPr>
            <a:xfrm>
              <a:off x="4640579" y="24752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9" name="Google Shape;839;p28"/>
            <p:cNvSpPr/>
            <p:nvPr/>
          </p:nvSpPr>
          <p:spPr>
            <a:xfrm>
              <a:off x="5275579" y="28371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0" name="Google Shape;840;p28"/>
            <p:cNvSpPr/>
            <p:nvPr/>
          </p:nvSpPr>
          <p:spPr>
            <a:xfrm>
              <a:off x="5910579" y="31991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1" name="Google Shape;841;p28"/>
            <p:cNvSpPr/>
            <p:nvPr/>
          </p:nvSpPr>
          <p:spPr>
            <a:xfrm>
              <a:off x="6545580" y="3561079"/>
              <a:ext cx="224154" cy="215900"/>
            </a:xfrm>
            <a:custGeom>
              <a:rect b="b" l="l" r="r" t="t"/>
              <a:pathLst>
                <a:path extrusionOk="0" h="215900" w="224154">
                  <a:moveTo>
                    <a:pt x="34925" y="0"/>
                  </a:moveTo>
                  <a:lnTo>
                    <a:pt x="0" y="36830"/>
                  </a:lnTo>
                  <a:lnTo>
                    <a:pt x="18414" y="54610"/>
                  </a:lnTo>
                  <a:lnTo>
                    <a:pt x="170814" y="198755"/>
                  </a:lnTo>
                  <a:lnTo>
                    <a:pt x="189230" y="215900"/>
                  </a:lnTo>
                  <a:lnTo>
                    <a:pt x="224155" y="179070"/>
                  </a:lnTo>
                  <a:lnTo>
                    <a:pt x="205739" y="161925"/>
                  </a:lnTo>
                  <a:lnTo>
                    <a:pt x="53339"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2" name="Google Shape;842;p28"/>
            <p:cNvSpPr/>
            <p:nvPr/>
          </p:nvSpPr>
          <p:spPr>
            <a:xfrm>
              <a:off x="7180580" y="39230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3" name="Google Shape;843;p28"/>
            <p:cNvSpPr/>
            <p:nvPr/>
          </p:nvSpPr>
          <p:spPr>
            <a:xfrm>
              <a:off x="7815580" y="42849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4" name="Google Shape;844;p28"/>
            <p:cNvSpPr/>
            <p:nvPr/>
          </p:nvSpPr>
          <p:spPr>
            <a:xfrm>
              <a:off x="8450580" y="46469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5" name="Google Shape;845;p28"/>
            <p:cNvSpPr/>
            <p:nvPr/>
          </p:nvSpPr>
          <p:spPr>
            <a:xfrm>
              <a:off x="9085580" y="50088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6" name="Google Shape;846;p28"/>
            <p:cNvSpPr/>
            <p:nvPr/>
          </p:nvSpPr>
          <p:spPr>
            <a:xfrm>
              <a:off x="9720580" y="53708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7" name="Google Shape;847;p28"/>
            <p:cNvSpPr/>
            <p:nvPr/>
          </p:nvSpPr>
          <p:spPr>
            <a:xfrm>
              <a:off x="10355580" y="57327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8" name="Google Shape;848;p28"/>
            <p:cNvSpPr/>
            <p:nvPr/>
          </p:nvSpPr>
          <p:spPr>
            <a:xfrm>
              <a:off x="10990580" y="60947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9" name="Google Shape;849;p28"/>
            <p:cNvSpPr/>
            <p:nvPr/>
          </p:nvSpPr>
          <p:spPr>
            <a:xfrm>
              <a:off x="11625580" y="64566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0" name="Google Shape;850;p28"/>
            <p:cNvSpPr/>
            <p:nvPr/>
          </p:nvSpPr>
          <p:spPr>
            <a:xfrm>
              <a:off x="642619" y="0"/>
              <a:ext cx="196850" cy="162560"/>
            </a:xfrm>
            <a:custGeom>
              <a:rect b="b" l="l" r="r" t="t"/>
              <a:pathLst>
                <a:path extrusionOk="0" h="162560" w="196850">
                  <a:moveTo>
                    <a:pt x="160655" y="162560"/>
                  </a:moveTo>
                  <a:lnTo>
                    <a:pt x="196850" y="127000"/>
                  </a:lnTo>
                  <a:lnTo>
                    <a:pt x="178435" y="109220"/>
                  </a:lnTo>
                  <a:lnTo>
                    <a:pt x="71120" y="0"/>
                  </a:lnTo>
                  <a:lnTo>
                    <a:pt x="0" y="0"/>
                  </a:lnTo>
                  <a:lnTo>
                    <a:pt x="142875" y="144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1" name="Google Shape;851;p28"/>
            <p:cNvSpPr/>
            <p:nvPr/>
          </p:nvSpPr>
          <p:spPr>
            <a:xfrm>
              <a:off x="1249680" y="2984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2" name="Google Shape;852;p28"/>
            <p:cNvSpPr/>
            <p:nvPr/>
          </p:nvSpPr>
          <p:spPr>
            <a:xfrm>
              <a:off x="1884679" y="6604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28"/>
            <p:cNvSpPr/>
            <p:nvPr/>
          </p:nvSpPr>
          <p:spPr>
            <a:xfrm>
              <a:off x="2519679" y="102235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4" name="Google Shape;854;p28"/>
            <p:cNvSpPr/>
            <p:nvPr/>
          </p:nvSpPr>
          <p:spPr>
            <a:xfrm>
              <a:off x="3154679" y="138430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5" name="Google Shape;855;p28"/>
            <p:cNvSpPr/>
            <p:nvPr/>
          </p:nvSpPr>
          <p:spPr>
            <a:xfrm>
              <a:off x="3789679" y="1746250"/>
              <a:ext cx="224790" cy="226060"/>
            </a:xfrm>
            <a:custGeom>
              <a:rect b="b" l="l" r="r" t="t"/>
              <a:pathLst>
                <a:path extrusionOk="0" h="226060" w="224790">
                  <a:moveTo>
                    <a:pt x="206375" y="172720"/>
                  </a:moveTo>
                  <a:lnTo>
                    <a:pt x="53975" y="17780"/>
                  </a:lnTo>
                  <a:lnTo>
                    <a:pt x="36195" y="0"/>
                  </a:lnTo>
                  <a:lnTo>
                    <a:pt x="0" y="35560"/>
                  </a:lnTo>
                  <a:lnTo>
                    <a:pt x="18415" y="53975"/>
                  </a:lnTo>
                  <a:lnTo>
                    <a:pt x="170815" y="208280"/>
                  </a:lnTo>
                  <a:lnTo>
                    <a:pt x="188595" y="226060"/>
                  </a:lnTo>
                  <a:lnTo>
                    <a:pt x="224790"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6" name="Google Shape;856;p28"/>
            <p:cNvSpPr/>
            <p:nvPr/>
          </p:nvSpPr>
          <p:spPr>
            <a:xfrm>
              <a:off x="4424679" y="21082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7" name="Google Shape;857;p28"/>
            <p:cNvSpPr/>
            <p:nvPr/>
          </p:nvSpPr>
          <p:spPr>
            <a:xfrm>
              <a:off x="5059679" y="247015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8" name="Google Shape;858;p28"/>
            <p:cNvSpPr/>
            <p:nvPr/>
          </p:nvSpPr>
          <p:spPr>
            <a:xfrm>
              <a:off x="5694679" y="2832100"/>
              <a:ext cx="224790" cy="226060"/>
            </a:xfrm>
            <a:custGeom>
              <a:rect b="b" l="l" r="r" t="t"/>
              <a:pathLst>
                <a:path extrusionOk="0" h="226060" w="224790">
                  <a:moveTo>
                    <a:pt x="53975" y="17780"/>
                  </a:moveTo>
                  <a:lnTo>
                    <a:pt x="36195" y="0"/>
                  </a:lnTo>
                  <a:lnTo>
                    <a:pt x="0" y="35560"/>
                  </a:lnTo>
                  <a:lnTo>
                    <a:pt x="18415" y="53340"/>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9" name="Google Shape;859;p28"/>
            <p:cNvSpPr/>
            <p:nvPr/>
          </p:nvSpPr>
          <p:spPr>
            <a:xfrm>
              <a:off x="6329679" y="31940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0" name="Google Shape;860;p28"/>
            <p:cNvSpPr/>
            <p:nvPr/>
          </p:nvSpPr>
          <p:spPr>
            <a:xfrm>
              <a:off x="6964680" y="35560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1" name="Google Shape;861;p28"/>
            <p:cNvSpPr/>
            <p:nvPr/>
          </p:nvSpPr>
          <p:spPr>
            <a:xfrm>
              <a:off x="7599680" y="39179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2" name="Google Shape;862;p28"/>
            <p:cNvSpPr/>
            <p:nvPr/>
          </p:nvSpPr>
          <p:spPr>
            <a:xfrm>
              <a:off x="8234680" y="42799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3" name="Google Shape;863;p28"/>
            <p:cNvSpPr/>
            <p:nvPr/>
          </p:nvSpPr>
          <p:spPr>
            <a:xfrm>
              <a:off x="8869680" y="46418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4" name="Google Shape;864;p28"/>
            <p:cNvSpPr/>
            <p:nvPr/>
          </p:nvSpPr>
          <p:spPr>
            <a:xfrm>
              <a:off x="9504680" y="50038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5" name="Google Shape;865;p28"/>
            <p:cNvSpPr/>
            <p:nvPr/>
          </p:nvSpPr>
          <p:spPr>
            <a:xfrm>
              <a:off x="10139680" y="53657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6" name="Google Shape;866;p28"/>
            <p:cNvSpPr/>
            <p:nvPr/>
          </p:nvSpPr>
          <p:spPr>
            <a:xfrm>
              <a:off x="10774680" y="572770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7" name="Google Shape;867;p28"/>
            <p:cNvSpPr/>
            <p:nvPr/>
          </p:nvSpPr>
          <p:spPr>
            <a:xfrm>
              <a:off x="11409680" y="608965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8" name="Google Shape;868;p28"/>
            <p:cNvSpPr/>
            <p:nvPr/>
          </p:nvSpPr>
          <p:spPr>
            <a:xfrm>
              <a:off x="12044680" y="6451600"/>
              <a:ext cx="147319" cy="184784"/>
            </a:xfrm>
            <a:custGeom>
              <a:rect b="b" l="l" r="r" t="t"/>
              <a:pathLst>
                <a:path extrusionOk="0" h="184784" w="147319">
                  <a:moveTo>
                    <a:pt x="36195" y="0"/>
                  </a:moveTo>
                  <a:lnTo>
                    <a:pt x="0" y="35560"/>
                  </a:lnTo>
                  <a:lnTo>
                    <a:pt x="18414" y="53340"/>
                  </a:lnTo>
                  <a:lnTo>
                    <a:pt x="147320" y="184785"/>
                  </a:lnTo>
                  <a:lnTo>
                    <a:pt x="147320" y="112395"/>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9" name="Google Shape;869;p28"/>
            <p:cNvSpPr/>
            <p:nvPr/>
          </p:nvSpPr>
          <p:spPr>
            <a:xfrm>
              <a:off x="1052830" y="0"/>
              <a:ext cx="194944" cy="165100"/>
            </a:xfrm>
            <a:custGeom>
              <a:rect b="b" l="l" r="r" t="t"/>
              <a:pathLst>
                <a:path extrusionOk="0" h="165100" w="194944">
                  <a:moveTo>
                    <a:pt x="158750" y="165100"/>
                  </a:moveTo>
                  <a:lnTo>
                    <a:pt x="194945" y="129540"/>
                  </a:lnTo>
                  <a:lnTo>
                    <a:pt x="177800" y="111125"/>
                  </a:lnTo>
                  <a:lnTo>
                    <a:pt x="70485" y="0"/>
                  </a:lnTo>
                  <a:lnTo>
                    <a:pt x="0" y="0"/>
                  </a:lnTo>
                  <a:lnTo>
                    <a:pt x="140970" y="1466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0" name="Google Shape;870;p28"/>
            <p:cNvSpPr/>
            <p:nvPr/>
          </p:nvSpPr>
          <p:spPr>
            <a:xfrm>
              <a:off x="1658620" y="296545"/>
              <a:ext cx="224154" cy="230504"/>
            </a:xfrm>
            <a:custGeom>
              <a:rect b="b" l="l" r="r" t="t"/>
              <a:pathLst>
                <a:path extrusionOk="0" h="230504"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1" name="Google Shape;871;p28"/>
            <p:cNvSpPr/>
            <p:nvPr/>
          </p:nvSpPr>
          <p:spPr>
            <a:xfrm>
              <a:off x="2293620" y="65849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2" name="Google Shape;872;p28"/>
            <p:cNvSpPr/>
            <p:nvPr/>
          </p:nvSpPr>
          <p:spPr>
            <a:xfrm>
              <a:off x="2928620" y="102044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3" name="Google Shape;873;p28"/>
            <p:cNvSpPr/>
            <p:nvPr/>
          </p:nvSpPr>
          <p:spPr>
            <a:xfrm>
              <a:off x="3563620" y="1382394"/>
              <a:ext cx="224154" cy="230505"/>
            </a:xfrm>
            <a:custGeom>
              <a:rect b="b" l="l" r="r" t="t"/>
              <a:pathLst>
                <a:path extrusionOk="0" h="230505"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4" name="Google Shape;874;p28"/>
            <p:cNvSpPr/>
            <p:nvPr/>
          </p:nvSpPr>
          <p:spPr>
            <a:xfrm>
              <a:off x="4198620" y="17443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5" name="Google Shape;875;p28"/>
            <p:cNvSpPr/>
            <p:nvPr/>
          </p:nvSpPr>
          <p:spPr>
            <a:xfrm>
              <a:off x="4833620" y="21062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6" name="Google Shape;876;p28"/>
            <p:cNvSpPr/>
            <p:nvPr/>
          </p:nvSpPr>
          <p:spPr>
            <a:xfrm>
              <a:off x="5468620" y="24682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28"/>
            <p:cNvSpPr/>
            <p:nvPr/>
          </p:nvSpPr>
          <p:spPr>
            <a:xfrm>
              <a:off x="6103620" y="28301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8" name="Google Shape;878;p28"/>
            <p:cNvSpPr/>
            <p:nvPr/>
          </p:nvSpPr>
          <p:spPr>
            <a:xfrm>
              <a:off x="6738619" y="31921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9" name="Google Shape;879;p28"/>
            <p:cNvSpPr/>
            <p:nvPr/>
          </p:nvSpPr>
          <p:spPr>
            <a:xfrm>
              <a:off x="7373619" y="35540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0" name="Google Shape;880;p28"/>
            <p:cNvSpPr/>
            <p:nvPr/>
          </p:nvSpPr>
          <p:spPr>
            <a:xfrm>
              <a:off x="8008619" y="39160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1" name="Google Shape;881;p28"/>
            <p:cNvSpPr/>
            <p:nvPr/>
          </p:nvSpPr>
          <p:spPr>
            <a:xfrm>
              <a:off x="8643619" y="42779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2" name="Google Shape;882;p28"/>
            <p:cNvSpPr/>
            <p:nvPr/>
          </p:nvSpPr>
          <p:spPr>
            <a:xfrm>
              <a:off x="9278619" y="46399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3" name="Google Shape;883;p28"/>
            <p:cNvSpPr/>
            <p:nvPr/>
          </p:nvSpPr>
          <p:spPr>
            <a:xfrm>
              <a:off x="9913619" y="50018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4" name="Google Shape;884;p28"/>
            <p:cNvSpPr/>
            <p:nvPr/>
          </p:nvSpPr>
          <p:spPr>
            <a:xfrm>
              <a:off x="10548619" y="536384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5" name="Google Shape;885;p28"/>
            <p:cNvSpPr/>
            <p:nvPr/>
          </p:nvSpPr>
          <p:spPr>
            <a:xfrm>
              <a:off x="11183619" y="57257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6" name="Google Shape;886;p28"/>
            <p:cNvSpPr/>
            <p:nvPr/>
          </p:nvSpPr>
          <p:spPr>
            <a:xfrm>
              <a:off x="11818619" y="6087745"/>
              <a:ext cx="224155" cy="230504"/>
            </a:xfrm>
            <a:custGeom>
              <a:rect b="b" l="l" r="r" t="t"/>
              <a:pathLst>
                <a:path extrusionOk="0" h="230504" w="224155">
                  <a:moveTo>
                    <a:pt x="54611" y="17780"/>
                  </a:moveTo>
                  <a:lnTo>
                    <a:pt x="36830" y="0"/>
                  </a:lnTo>
                  <a:lnTo>
                    <a:pt x="0" y="34925"/>
                  </a:lnTo>
                  <a:lnTo>
                    <a:pt x="17780" y="53340"/>
                  </a:lnTo>
                  <a:lnTo>
                    <a:pt x="170180" y="212090"/>
                  </a:lnTo>
                  <a:lnTo>
                    <a:pt x="187961" y="230505"/>
                  </a:lnTo>
                  <a:lnTo>
                    <a:pt x="224155" y="194945"/>
                  </a:lnTo>
                  <a:lnTo>
                    <a:pt x="207011" y="176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7" name="Google Shape;887;p28"/>
            <p:cNvSpPr/>
            <p:nvPr/>
          </p:nvSpPr>
          <p:spPr>
            <a:xfrm>
              <a:off x="1459230" y="0"/>
              <a:ext cx="196215" cy="163829"/>
            </a:xfrm>
            <a:custGeom>
              <a:rect b="b" l="l" r="r" t="t"/>
              <a:pathLst>
                <a:path extrusionOk="0" h="163829" w="196215">
                  <a:moveTo>
                    <a:pt x="159385" y="163830"/>
                  </a:moveTo>
                  <a:lnTo>
                    <a:pt x="196215" y="128270"/>
                  </a:lnTo>
                  <a:lnTo>
                    <a:pt x="178435" y="109855"/>
                  </a:lnTo>
                  <a:lnTo>
                    <a:pt x="71120" y="0"/>
                  </a:lnTo>
                  <a:lnTo>
                    <a:pt x="0" y="0"/>
                  </a:lnTo>
                  <a:lnTo>
                    <a:pt x="141605" y="1454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8" name="Google Shape;888;p28"/>
            <p:cNvSpPr/>
            <p:nvPr/>
          </p:nvSpPr>
          <p:spPr>
            <a:xfrm>
              <a:off x="2066289" y="297179"/>
              <a:ext cx="224155" cy="228600"/>
            </a:xfrm>
            <a:custGeom>
              <a:rect b="b" l="l" r="r" t="t"/>
              <a:pathLst>
                <a:path extrusionOk="0" h="228600" w="224155">
                  <a:moveTo>
                    <a:pt x="17145" y="53975"/>
                  </a:moveTo>
                  <a:lnTo>
                    <a:pt x="169545" y="210185"/>
                  </a:lnTo>
                  <a:lnTo>
                    <a:pt x="187325" y="228600"/>
                  </a:lnTo>
                  <a:lnTo>
                    <a:pt x="224155" y="193040"/>
                  </a:lnTo>
                  <a:lnTo>
                    <a:pt x="206375" y="174625"/>
                  </a:lnTo>
                  <a:lnTo>
                    <a:pt x="53975" y="18415"/>
                  </a:lnTo>
                  <a:lnTo>
                    <a:pt x="36195" y="0"/>
                  </a:lnTo>
                  <a:lnTo>
                    <a:pt x="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9" name="Google Shape;889;p28"/>
            <p:cNvSpPr/>
            <p:nvPr/>
          </p:nvSpPr>
          <p:spPr>
            <a:xfrm>
              <a:off x="2701289" y="659130"/>
              <a:ext cx="224155" cy="228600"/>
            </a:xfrm>
            <a:custGeom>
              <a:rect b="b" l="l" r="r" t="t"/>
              <a:pathLst>
                <a:path extrusionOk="0" h="228600" w="224155">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28"/>
            <p:cNvSpPr/>
            <p:nvPr/>
          </p:nvSpPr>
          <p:spPr>
            <a:xfrm>
              <a:off x="3336290" y="102108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1" name="Google Shape;891;p28"/>
            <p:cNvSpPr/>
            <p:nvPr/>
          </p:nvSpPr>
          <p:spPr>
            <a:xfrm>
              <a:off x="3971290" y="138303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2" name="Google Shape;892;p28"/>
            <p:cNvSpPr/>
            <p:nvPr/>
          </p:nvSpPr>
          <p:spPr>
            <a:xfrm>
              <a:off x="4606290" y="17449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3" name="Google Shape;893;p28"/>
            <p:cNvSpPr/>
            <p:nvPr/>
          </p:nvSpPr>
          <p:spPr>
            <a:xfrm>
              <a:off x="5241290" y="21069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4" name="Google Shape;894;p28"/>
            <p:cNvSpPr/>
            <p:nvPr/>
          </p:nvSpPr>
          <p:spPr>
            <a:xfrm>
              <a:off x="5876290" y="24688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5" name="Google Shape;895;p28"/>
            <p:cNvSpPr/>
            <p:nvPr/>
          </p:nvSpPr>
          <p:spPr>
            <a:xfrm>
              <a:off x="6511290" y="28308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6" name="Google Shape;896;p28"/>
            <p:cNvSpPr/>
            <p:nvPr/>
          </p:nvSpPr>
          <p:spPr>
            <a:xfrm>
              <a:off x="7146290" y="319277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7" name="Google Shape;897;p28"/>
            <p:cNvSpPr/>
            <p:nvPr/>
          </p:nvSpPr>
          <p:spPr>
            <a:xfrm>
              <a:off x="7781290" y="35547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8" name="Google Shape;898;p28"/>
            <p:cNvSpPr/>
            <p:nvPr/>
          </p:nvSpPr>
          <p:spPr>
            <a:xfrm>
              <a:off x="8416290" y="39166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p28"/>
            <p:cNvSpPr/>
            <p:nvPr/>
          </p:nvSpPr>
          <p:spPr>
            <a:xfrm>
              <a:off x="9051290" y="42786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p28"/>
            <p:cNvSpPr/>
            <p:nvPr/>
          </p:nvSpPr>
          <p:spPr>
            <a:xfrm>
              <a:off x="9686290" y="464057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145" y="53975"/>
                  </a:lnTo>
                  <a:lnTo>
                    <a:pt x="16954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1" name="Google Shape;901;p28"/>
            <p:cNvSpPr/>
            <p:nvPr/>
          </p:nvSpPr>
          <p:spPr>
            <a:xfrm>
              <a:off x="10321290" y="500252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780" y="53975"/>
                  </a:lnTo>
                  <a:lnTo>
                    <a:pt x="170180"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p28"/>
            <p:cNvSpPr/>
            <p:nvPr/>
          </p:nvSpPr>
          <p:spPr>
            <a:xfrm>
              <a:off x="10956290" y="536447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3" name="Google Shape;903;p28"/>
            <p:cNvSpPr/>
            <p:nvPr/>
          </p:nvSpPr>
          <p:spPr>
            <a:xfrm>
              <a:off x="11591290" y="572642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4" name="Google Shape;904;p28"/>
            <p:cNvSpPr/>
            <p:nvPr/>
          </p:nvSpPr>
          <p:spPr>
            <a:xfrm>
              <a:off x="1870710" y="0"/>
              <a:ext cx="199389" cy="159385"/>
            </a:xfrm>
            <a:custGeom>
              <a:rect b="b" l="l" r="r" t="t"/>
              <a:pathLst>
                <a:path extrusionOk="0" h="159385" w="199389">
                  <a:moveTo>
                    <a:pt x="164465" y="159385"/>
                  </a:moveTo>
                  <a:lnTo>
                    <a:pt x="199390" y="123190"/>
                  </a:lnTo>
                  <a:lnTo>
                    <a:pt x="181610" y="105410"/>
                  </a:lnTo>
                  <a:lnTo>
                    <a:pt x="73025" y="0"/>
                  </a:lnTo>
                  <a:lnTo>
                    <a:pt x="0" y="0"/>
                  </a:lnTo>
                  <a:lnTo>
                    <a:pt x="146050" y="141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5" name="Google Shape;905;p28"/>
            <p:cNvSpPr/>
            <p:nvPr/>
          </p:nvSpPr>
          <p:spPr>
            <a:xfrm>
              <a:off x="2480945" y="301625"/>
              <a:ext cx="224154" cy="219709"/>
            </a:xfrm>
            <a:custGeom>
              <a:rect b="b" l="l" r="r" t="t"/>
              <a:pathLst>
                <a:path extrusionOk="0" h="219709"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6" name="Google Shape;906;p28"/>
            <p:cNvSpPr/>
            <p:nvPr/>
          </p:nvSpPr>
          <p:spPr>
            <a:xfrm>
              <a:off x="3115945" y="663575"/>
              <a:ext cx="224154" cy="219710"/>
            </a:xfrm>
            <a:custGeom>
              <a:rect b="b" l="l" r="r" t="t"/>
              <a:pathLst>
                <a:path extrusionOk="0" h="219710"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7" name="Google Shape;907;p28"/>
            <p:cNvSpPr/>
            <p:nvPr/>
          </p:nvSpPr>
          <p:spPr>
            <a:xfrm>
              <a:off x="3750945" y="10255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8" name="Google Shape;908;p28"/>
            <p:cNvSpPr/>
            <p:nvPr/>
          </p:nvSpPr>
          <p:spPr>
            <a:xfrm>
              <a:off x="4385945" y="13874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9" name="Google Shape;909;p28"/>
            <p:cNvSpPr/>
            <p:nvPr/>
          </p:nvSpPr>
          <p:spPr>
            <a:xfrm>
              <a:off x="5020945" y="17494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0" name="Google Shape;910;p28"/>
            <p:cNvSpPr/>
            <p:nvPr/>
          </p:nvSpPr>
          <p:spPr>
            <a:xfrm>
              <a:off x="5655945" y="21113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1" name="Google Shape;911;p28"/>
            <p:cNvSpPr/>
            <p:nvPr/>
          </p:nvSpPr>
          <p:spPr>
            <a:xfrm>
              <a:off x="6290945" y="24733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2" name="Google Shape;912;p28"/>
            <p:cNvSpPr/>
            <p:nvPr/>
          </p:nvSpPr>
          <p:spPr>
            <a:xfrm>
              <a:off x="6925944" y="2835275"/>
              <a:ext cx="224155" cy="219710"/>
            </a:xfrm>
            <a:custGeom>
              <a:rect b="b" l="l" r="r" t="t"/>
              <a:pathLst>
                <a:path extrusionOk="0" h="219710"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3" name="Google Shape;913;p28"/>
            <p:cNvSpPr/>
            <p:nvPr/>
          </p:nvSpPr>
          <p:spPr>
            <a:xfrm>
              <a:off x="7560944" y="319722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4" name="Google Shape;914;p28"/>
            <p:cNvSpPr/>
            <p:nvPr/>
          </p:nvSpPr>
          <p:spPr>
            <a:xfrm>
              <a:off x="8195944" y="355917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5" name="Google Shape;915;p28"/>
            <p:cNvSpPr/>
            <p:nvPr/>
          </p:nvSpPr>
          <p:spPr>
            <a:xfrm>
              <a:off x="8830944" y="39211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6" name="Google Shape;916;p28"/>
            <p:cNvSpPr/>
            <p:nvPr/>
          </p:nvSpPr>
          <p:spPr>
            <a:xfrm>
              <a:off x="9465944" y="42830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7" name="Google Shape;917;p28"/>
            <p:cNvSpPr/>
            <p:nvPr/>
          </p:nvSpPr>
          <p:spPr>
            <a:xfrm>
              <a:off x="10100944" y="46450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8" name="Google Shape;918;p28"/>
            <p:cNvSpPr/>
            <p:nvPr/>
          </p:nvSpPr>
          <p:spPr>
            <a:xfrm>
              <a:off x="10735944" y="50069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28"/>
            <p:cNvSpPr/>
            <p:nvPr/>
          </p:nvSpPr>
          <p:spPr>
            <a:xfrm>
              <a:off x="11370944" y="53689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0" name="Google Shape;920;p28"/>
            <p:cNvSpPr/>
            <p:nvPr/>
          </p:nvSpPr>
          <p:spPr>
            <a:xfrm>
              <a:off x="12005944" y="5730875"/>
              <a:ext cx="186055" cy="217170"/>
            </a:xfrm>
            <a:custGeom>
              <a:rect b="b" l="l" r="r" t="t"/>
              <a:pathLst>
                <a:path extrusionOk="0" h="217170" w="186055">
                  <a:moveTo>
                    <a:pt x="35561" y="0"/>
                  </a:moveTo>
                  <a:lnTo>
                    <a:pt x="0" y="36195"/>
                  </a:lnTo>
                  <a:lnTo>
                    <a:pt x="18415" y="53975"/>
                  </a:lnTo>
                  <a:lnTo>
                    <a:pt x="170815" y="201930"/>
                  </a:lnTo>
                  <a:lnTo>
                    <a:pt x="186055" y="217170"/>
                  </a:lnTo>
                  <a:lnTo>
                    <a:pt x="186055" y="14605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1" name="Google Shape;921;p28"/>
            <p:cNvSpPr/>
            <p:nvPr/>
          </p:nvSpPr>
          <p:spPr>
            <a:xfrm>
              <a:off x="2294254" y="0"/>
              <a:ext cx="207010" cy="152400"/>
            </a:xfrm>
            <a:custGeom>
              <a:rect b="b" l="l" r="r" t="t"/>
              <a:pathLst>
                <a:path extrusionOk="0" h="152400" w="207010">
                  <a:moveTo>
                    <a:pt x="154940" y="135255"/>
                  </a:moveTo>
                  <a:lnTo>
                    <a:pt x="173990" y="152400"/>
                  </a:lnTo>
                  <a:lnTo>
                    <a:pt x="207010" y="114300"/>
                  </a:lnTo>
                  <a:lnTo>
                    <a:pt x="187960" y="97155"/>
                  </a:lnTo>
                  <a:lnTo>
                    <a:pt x="77470" y="0"/>
                  </a:lnTo>
                  <a:lnTo>
                    <a:pt x="0" y="0"/>
                  </a:lnTo>
                  <a:lnTo>
                    <a:pt x="2540" y="1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2" name="Google Shape;922;p28"/>
            <p:cNvSpPr/>
            <p:nvPr/>
          </p:nvSpPr>
          <p:spPr>
            <a:xfrm>
              <a:off x="2912745" y="308609"/>
              <a:ext cx="223519" cy="205740"/>
            </a:xfrm>
            <a:custGeom>
              <a:rect b="b" l="l" r="r" t="t"/>
              <a:pathLst>
                <a:path extrusionOk="0" h="205740" w="223519">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3" name="Google Shape;923;p28"/>
            <p:cNvSpPr/>
            <p:nvPr/>
          </p:nvSpPr>
          <p:spPr>
            <a:xfrm>
              <a:off x="3547745" y="670559"/>
              <a:ext cx="223520" cy="205740"/>
            </a:xfrm>
            <a:custGeom>
              <a:rect b="b" l="l" r="r" t="t"/>
              <a:pathLst>
                <a:path extrusionOk="0" h="205740"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4" name="Google Shape;924;p28"/>
            <p:cNvSpPr/>
            <p:nvPr/>
          </p:nvSpPr>
          <p:spPr>
            <a:xfrm>
              <a:off x="4182745" y="10325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5" name="Google Shape;925;p28"/>
            <p:cNvSpPr/>
            <p:nvPr/>
          </p:nvSpPr>
          <p:spPr>
            <a:xfrm>
              <a:off x="4817745" y="13944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6" name="Google Shape;926;p28"/>
            <p:cNvSpPr/>
            <p:nvPr/>
          </p:nvSpPr>
          <p:spPr>
            <a:xfrm>
              <a:off x="5452745" y="17564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7" name="Google Shape;927;p28"/>
            <p:cNvSpPr/>
            <p:nvPr/>
          </p:nvSpPr>
          <p:spPr>
            <a:xfrm>
              <a:off x="6087745" y="21183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8" name="Google Shape;928;p28"/>
            <p:cNvSpPr/>
            <p:nvPr/>
          </p:nvSpPr>
          <p:spPr>
            <a:xfrm>
              <a:off x="6722744" y="24803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9" name="Google Shape;929;p28"/>
            <p:cNvSpPr/>
            <p:nvPr/>
          </p:nvSpPr>
          <p:spPr>
            <a:xfrm>
              <a:off x="7357744" y="28422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0" name="Google Shape;930;p28"/>
            <p:cNvSpPr/>
            <p:nvPr/>
          </p:nvSpPr>
          <p:spPr>
            <a:xfrm>
              <a:off x="7992744" y="32042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1" name="Google Shape;931;p28"/>
            <p:cNvSpPr/>
            <p:nvPr/>
          </p:nvSpPr>
          <p:spPr>
            <a:xfrm>
              <a:off x="8627744" y="356615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2" name="Google Shape;932;p28"/>
            <p:cNvSpPr/>
            <p:nvPr/>
          </p:nvSpPr>
          <p:spPr>
            <a:xfrm>
              <a:off x="9262744" y="392810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3" name="Google Shape;933;p28"/>
            <p:cNvSpPr/>
            <p:nvPr/>
          </p:nvSpPr>
          <p:spPr>
            <a:xfrm>
              <a:off x="9897744" y="42900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4" name="Google Shape;934;p28"/>
            <p:cNvSpPr/>
            <p:nvPr/>
          </p:nvSpPr>
          <p:spPr>
            <a:xfrm>
              <a:off x="10532744" y="46520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5" name="Google Shape;935;p28"/>
            <p:cNvSpPr/>
            <p:nvPr/>
          </p:nvSpPr>
          <p:spPr>
            <a:xfrm>
              <a:off x="11167744" y="50139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6" name="Google Shape;936;p28"/>
            <p:cNvSpPr/>
            <p:nvPr/>
          </p:nvSpPr>
          <p:spPr>
            <a:xfrm>
              <a:off x="11802744" y="53759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7" name="Google Shape;937;p28"/>
            <p:cNvSpPr/>
            <p:nvPr/>
          </p:nvSpPr>
          <p:spPr>
            <a:xfrm>
              <a:off x="2736850" y="0"/>
              <a:ext cx="220345" cy="142239"/>
            </a:xfrm>
            <a:custGeom>
              <a:rect b="b" l="l" r="r" t="t"/>
              <a:pathLst>
                <a:path extrusionOk="0" h="142239" w="220345">
                  <a:moveTo>
                    <a:pt x="169545" y="127000"/>
                  </a:moveTo>
                  <a:lnTo>
                    <a:pt x="189865" y="142240"/>
                  </a:lnTo>
                  <a:lnTo>
                    <a:pt x="220345" y="101600"/>
                  </a:lnTo>
                  <a:lnTo>
                    <a:pt x="200025" y="86360"/>
                  </a:lnTo>
                  <a:lnTo>
                    <a:pt x="84455" y="0"/>
                  </a:lnTo>
                  <a:lnTo>
                    <a:pt x="0" y="0"/>
                  </a:lnTo>
                  <a:lnTo>
                    <a:pt x="1714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8" name="Google Shape;938;p28"/>
            <p:cNvSpPr/>
            <p:nvPr/>
          </p:nvSpPr>
          <p:spPr>
            <a:xfrm>
              <a:off x="3368675" y="318770"/>
              <a:ext cx="223520" cy="185420"/>
            </a:xfrm>
            <a:custGeom>
              <a:rect b="b" l="l" r="r" t="t"/>
              <a:pathLst>
                <a:path extrusionOk="0" h="185420"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9" name="Google Shape;939;p28"/>
            <p:cNvSpPr/>
            <p:nvPr/>
          </p:nvSpPr>
          <p:spPr>
            <a:xfrm>
              <a:off x="4003675" y="6807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0" name="Google Shape;940;p28"/>
            <p:cNvSpPr/>
            <p:nvPr/>
          </p:nvSpPr>
          <p:spPr>
            <a:xfrm>
              <a:off x="4638675" y="104266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1" name="Google Shape;941;p28"/>
            <p:cNvSpPr/>
            <p:nvPr/>
          </p:nvSpPr>
          <p:spPr>
            <a:xfrm>
              <a:off x="5273675" y="14046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2" name="Google Shape;942;p28"/>
            <p:cNvSpPr/>
            <p:nvPr/>
          </p:nvSpPr>
          <p:spPr>
            <a:xfrm>
              <a:off x="5908675" y="1766570"/>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3" name="Google Shape;943;p28"/>
            <p:cNvSpPr/>
            <p:nvPr/>
          </p:nvSpPr>
          <p:spPr>
            <a:xfrm>
              <a:off x="6543675" y="212852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4" name="Google Shape;944;p28"/>
            <p:cNvSpPr/>
            <p:nvPr/>
          </p:nvSpPr>
          <p:spPr>
            <a:xfrm>
              <a:off x="7178675" y="249047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5" name="Google Shape;945;p28"/>
            <p:cNvSpPr/>
            <p:nvPr/>
          </p:nvSpPr>
          <p:spPr>
            <a:xfrm>
              <a:off x="7813675" y="2852420"/>
              <a:ext cx="223519" cy="185419"/>
            </a:xfrm>
            <a:custGeom>
              <a:rect b="b" l="l" r="r" t="t"/>
              <a:pathLst>
                <a:path extrusionOk="0" h="185419"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6" name="Google Shape;946;p28"/>
            <p:cNvSpPr/>
            <p:nvPr/>
          </p:nvSpPr>
          <p:spPr>
            <a:xfrm>
              <a:off x="8448675" y="321437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7" name="Google Shape;947;p28"/>
            <p:cNvSpPr/>
            <p:nvPr/>
          </p:nvSpPr>
          <p:spPr>
            <a:xfrm>
              <a:off x="9083675" y="357632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8" name="Google Shape;948;p28"/>
            <p:cNvSpPr/>
            <p:nvPr/>
          </p:nvSpPr>
          <p:spPr>
            <a:xfrm>
              <a:off x="9718675" y="393827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9" name="Google Shape;949;p28"/>
            <p:cNvSpPr/>
            <p:nvPr/>
          </p:nvSpPr>
          <p:spPr>
            <a:xfrm>
              <a:off x="10353675" y="430022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0" name="Google Shape;950;p28"/>
            <p:cNvSpPr/>
            <p:nvPr/>
          </p:nvSpPr>
          <p:spPr>
            <a:xfrm>
              <a:off x="10988675" y="466217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1" name="Google Shape;951;p28"/>
            <p:cNvSpPr/>
            <p:nvPr/>
          </p:nvSpPr>
          <p:spPr>
            <a:xfrm>
              <a:off x="11623675" y="502412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2" name="Google Shape;952;p28"/>
            <p:cNvSpPr/>
            <p:nvPr/>
          </p:nvSpPr>
          <p:spPr>
            <a:xfrm>
              <a:off x="3221989" y="0"/>
              <a:ext cx="222250" cy="129539"/>
            </a:xfrm>
            <a:custGeom>
              <a:rect b="b" l="l" r="r" t="t"/>
              <a:pathLst>
                <a:path extrusionOk="0" h="129539" w="222250">
                  <a:moveTo>
                    <a:pt x="174625" y="116205"/>
                  </a:moveTo>
                  <a:lnTo>
                    <a:pt x="196215" y="129540"/>
                  </a:lnTo>
                  <a:lnTo>
                    <a:pt x="222250" y="85725"/>
                  </a:lnTo>
                  <a:lnTo>
                    <a:pt x="200025" y="72390"/>
                  </a:lnTo>
                  <a:lnTo>
                    <a:pt x="76835" y="0"/>
                  </a:lnTo>
                  <a:lnTo>
                    <a:pt x="8255" y="0"/>
                  </a:lnTo>
                  <a:lnTo>
                    <a:pt x="0" y="13335"/>
                  </a:lnTo>
                  <a:lnTo>
                    <a:pt x="22225" y="266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3" name="Google Shape;953;p28"/>
            <p:cNvSpPr/>
            <p:nvPr/>
          </p:nvSpPr>
          <p:spPr>
            <a:xfrm>
              <a:off x="3856990" y="3321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4" name="Google Shape;954;p28"/>
            <p:cNvSpPr/>
            <p:nvPr/>
          </p:nvSpPr>
          <p:spPr>
            <a:xfrm>
              <a:off x="4491990" y="6940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5" name="Google Shape;955;p28"/>
            <p:cNvSpPr/>
            <p:nvPr/>
          </p:nvSpPr>
          <p:spPr>
            <a:xfrm>
              <a:off x="5126990" y="105600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6" name="Google Shape;956;p28"/>
            <p:cNvSpPr/>
            <p:nvPr/>
          </p:nvSpPr>
          <p:spPr>
            <a:xfrm>
              <a:off x="5761990" y="14179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7" name="Google Shape;957;p28"/>
            <p:cNvSpPr/>
            <p:nvPr/>
          </p:nvSpPr>
          <p:spPr>
            <a:xfrm>
              <a:off x="6396990" y="17799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8" name="Google Shape;958;p28"/>
            <p:cNvSpPr/>
            <p:nvPr/>
          </p:nvSpPr>
          <p:spPr>
            <a:xfrm>
              <a:off x="7031990" y="21418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9" name="Google Shape;959;p28"/>
            <p:cNvSpPr/>
            <p:nvPr/>
          </p:nvSpPr>
          <p:spPr>
            <a:xfrm>
              <a:off x="7666990" y="25038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0" name="Google Shape;960;p28"/>
            <p:cNvSpPr/>
            <p:nvPr/>
          </p:nvSpPr>
          <p:spPr>
            <a:xfrm>
              <a:off x="8301990" y="28657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1" name="Google Shape;961;p28"/>
            <p:cNvSpPr/>
            <p:nvPr/>
          </p:nvSpPr>
          <p:spPr>
            <a:xfrm>
              <a:off x="8936990" y="32277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2" name="Google Shape;962;p28"/>
            <p:cNvSpPr/>
            <p:nvPr/>
          </p:nvSpPr>
          <p:spPr>
            <a:xfrm>
              <a:off x="9571990" y="35896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3" name="Google Shape;963;p28"/>
            <p:cNvSpPr/>
            <p:nvPr/>
          </p:nvSpPr>
          <p:spPr>
            <a:xfrm>
              <a:off x="10206990" y="39516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4" name="Google Shape;964;p28"/>
            <p:cNvSpPr/>
            <p:nvPr/>
          </p:nvSpPr>
          <p:spPr>
            <a:xfrm>
              <a:off x="10841990" y="431355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5" name="Google Shape;965;p28"/>
            <p:cNvSpPr/>
            <p:nvPr/>
          </p:nvSpPr>
          <p:spPr>
            <a:xfrm>
              <a:off x="11476990" y="467550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6" name="Google Shape;966;p28"/>
            <p:cNvSpPr/>
            <p:nvPr/>
          </p:nvSpPr>
          <p:spPr>
            <a:xfrm>
              <a:off x="12111990" y="5037454"/>
              <a:ext cx="80009" cy="90804"/>
            </a:xfrm>
            <a:custGeom>
              <a:rect b="b" l="l" r="r" t="t"/>
              <a:pathLst>
                <a:path extrusionOk="0" h="90804" w="80009">
                  <a:moveTo>
                    <a:pt x="26035" y="0"/>
                  </a:moveTo>
                  <a:lnTo>
                    <a:pt x="0" y="43180"/>
                  </a:lnTo>
                  <a:lnTo>
                    <a:pt x="22225" y="56515"/>
                  </a:lnTo>
                  <a:lnTo>
                    <a:pt x="80010" y="90805"/>
                  </a:lnTo>
                  <a:lnTo>
                    <a:pt x="80010" y="31750"/>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7" name="Google Shape;967;p28"/>
            <p:cNvSpPr/>
            <p:nvPr/>
          </p:nvSpPr>
          <p:spPr>
            <a:xfrm>
              <a:off x="3749040" y="0"/>
              <a:ext cx="218439" cy="113664"/>
            </a:xfrm>
            <a:custGeom>
              <a:rect b="b" l="l" r="r" t="t"/>
              <a:pathLst>
                <a:path extrusionOk="0" h="113664" w="218439">
                  <a:moveTo>
                    <a:pt x="175895" y="104140"/>
                  </a:moveTo>
                  <a:lnTo>
                    <a:pt x="199390" y="113665"/>
                  </a:lnTo>
                  <a:lnTo>
                    <a:pt x="218440" y="66675"/>
                  </a:lnTo>
                  <a:lnTo>
                    <a:pt x="194945" y="57150"/>
                  </a:lnTo>
                  <a:lnTo>
                    <a:pt x="54610" y="0"/>
                  </a:lnTo>
                  <a:lnTo>
                    <a:pt x="13335" y="0"/>
                  </a:lnTo>
                  <a:lnTo>
                    <a:pt x="0" y="32385"/>
                  </a:lnTo>
                  <a:lnTo>
                    <a:pt x="23495" y="41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8" name="Google Shape;968;p28"/>
            <p:cNvSpPr/>
            <p:nvPr/>
          </p:nvSpPr>
          <p:spPr>
            <a:xfrm>
              <a:off x="4384040" y="347345"/>
              <a:ext cx="218439" cy="128270"/>
            </a:xfrm>
            <a:custGeom>
              <a:rect b="b" l="l" r="r" t="t"/>
              <a:pathLst>
                <a:path extrusionOk="0" h="128270"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9" name="Google Shape;969;p28"/>
            <p:cNvSpPr/>
            <p:nvPr/>
          </p:nvSpPr>
          <p:spPr>
            <a:xfrm>
              <a:off x="5019040" y="70929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0" name="Google Shape;970;p28"/>
            <p:cNvSpPr/>
            <p:nvPr/>
          </p:nvSpPr>
          <p:spPr>
            <a:xfrm>
              <a:off x="5654040" y="107124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1" name="Google Shape;971;p28"/>
            <p:cNvSpPr/>
            <p:nvPr/>
          </p:nvSpPr>
          <p:spPr>
            <a:xfrm>
              <a:off x="6289040" y="1433194"/>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2" name="Google Shape;972;p28"/>
            <p:cNvSpPr/>
            <p:nvPr/>
          </p:nvSpPr>
          <p:spPr>
            <a:xfrm>
              <a:off x="6924040" y="17951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3" name="Google Shape;973;p28"/>
            <p:cNvSpPr/>
            <p:nvPr/>
          </p:nvSpPr>
          <p:spPr>
            <a:xfrm>
              <a:off x="7559040" y="215709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4" name="Google Shape;974;p28"/>
            <p:cNvSpPr/>
            <p:nvPr/>
          </p:nvSpPr>
          <p:spPr>
            <a:xfrm>
              <a:off x="8194040" y="25190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5" name="Google Shape;975;p28"/>
            <p:cNvSpPr/>
            <p:nvPr/>
          </p:nvSpPr>
          <p:spPr>
            <a:xfrm>
              <a:off x="8829040" y="2880995"/>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6" name="Google Shape;976;p28"/>
            <p:cNvSpPr/>
            <p:nvPr/>
          </p:nvSpPr>
          <p:spPr>
            <a:xfrm>
              <a:off x="9464040" y="32429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7" name="Google Shape;977;p28"/>
            <p:cNvSpPr/>
            <p:nvPr/>
          </p:nvSpPr>
          <p:spPr>
            <a:xfrm>
              <a:off x="10099040" y="36048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8" name="Google Shape;978;p28"/>
            <p:cNvSpPr/>
            <p:nvPr/>
          </p:nvSpPr>
          <p:spPr>
            <a:xfrm>
              <a:off x="10734040" y="39668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9" name="Google Shape;979;p28"/>
            <p:cNvSpPr/>
            <p:nvPr/>
          </p:nvSpPr>
          <p:spPr>
            <a:xfrm>
              <a:off x="11369040" y="43287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0" name="Google Shape;980;p28"/>
            <p:cNvSpPr/>
            <p:nvPr/>
          </p:nvSpPr>
          <p:spPr>
            <a:xfrm>
              <a:off x="12004040" y="4690745"/>
              <a:ext cx="187959" cy="123825"/>
            </a:xfrm>
            <a:custGeom>
              <a:rect b="b" l="l" r="r" t="t"/>
              <a:pathLst>
                <a:path extrusionOk="0" h="123825" w="187959">
                  <a:moveTo>
                    <a:pt x="19050" y="0"/>
                  </a:moveTo>
                  <a:lnTo>
                    <a:pt x="0" y="46990"/>
                  </a:lnTo>
                  <a:lnTo>
                    <a:pt x="23495" y="56515"/>
                  </a:lnTo>
                  <a:lnTo>
                    <a:pt x="175895" y="118745"/>
                  </a:lnTo>
                  <a:lnTo>
                    <a:pt x="187960" y="123825"/>
                  </a:lnTo>
                  <a:lnTo>
                    <a:pt x="187960" y="68580"/>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1" name="Google Shape;981;p28"/>
            <p:cNvSpPr/>
            <p:nvPr/>
          </p:nvSpPr>
          <p:spPr>
            <a:xfrm>
              <a:off x="4319270" y="3810"/>
              <a:ext cx="212725" cy="92075"/>
            </a:xfrm>
            <a:custGeom>
              <a:rect b="b" l="l" r="r" t="t"/>
              <a:pathLst>
                <a:path extrusionOk="0" h="92075" w="212725">
                  <a:moveTo>
                    <a:pt x="177165" y="86360"/>
                  </a:moveTo>
                  <a:lnTo>
                    <a:pt x="201930" y="92075"/>
                  </a:lnTo>
                  <a:lnTo>
                    <a:pt x="212725" y="41910"/>
                  </a:lnTo>
                  <a:lnTo>
                    <a:pt x="187325" y="36830"/>
                  </a:lnTo>
                  <a:lnTo>
                    <a:pt x="34925" y="5080"/>
                  </a:lnTo>
                  <a:lnTo>
                    <a:pt x="10160"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2" name="Google Shape;982;p28"/>
            <p:cNvSpPr/>
            <p:nvPr/>
          </p:nvSpPr>
          <p:spPr>
            <a:xfrm>
              <a:off x="4954270" y="365759"/>
              <a:ext cx="212725" cy="92075"/>
            </a:xfrm>
            <a:custGeom>
              <a:rect b="b" l="l" r="r" t="t"/>
              <a:pathLst>
                <a:path extrusionOk="0" h="92075" w="212725">
                  <a:moveTo>
                    <a:pt x="10160" y="0"/>
                  </a:moveTo>
                  <a:lnTo>
                    <a:pt x="0" y="49530"/>
                  </a:lnTo>
                  <a:lnTo>
                    <a:pt x="24765" y="54610"/>
                  </a:lnTo>
                  <a:lnTo>
                    <a:pt x="177165" y="86360"/>
                  </a:lnTo>
                  <a:lnTo>
                    <a:pt x="201930" y="92075"/>
                  </a:lnTo>
                  <a:lnTo>
                    <a:pt x="212725" y="41910"/>
                  </a:lnTo>
                  <a:lnTo>
                    <a:pt x="187325" y="36830"/>
                  </a:lnTo>
                  <a:lnTo>
                    <a:pt x="34925" y="50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3" name="Google Shape;983;p28"/>
            <p:cNvSpPr/>
            <p:nvPr/>
          </p:nvSpPr>
          <p:spPr>
            <a:xfrm>
              <a:off x="5589270" y="727709"/>
              <a:ext cx="212725" cy="92075"/>
            </a:xfrm>
            <a:custGeom>
              <a:rect b="b" l="l" r="r" t="t"/>
              <a:pathLst>
                <a:path extrusionOk="0" h="92075" w="212725">
                  <a:moveTo>
                    <a:pt x="34925" y="5080"/>
                  </a:moveTo>
                  <a:lnTo>
                    <a:pt x="10160"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4" name="Google Shape;984;p28"/>
            <p:cNvSpPr/>
            <p:nvPr/>
          </p:nvSpPr>
          <p:spPr>
            <a:xfrm>
              <a:off x="6224270" y="1089660"/>
              <a:ext cx="212725" cy="92075"/>
            </a:xfrm>
            <a:custGeom>
              <a:rect b="b" l="l" r="r" t="t"/>
              <a:pathLst>
                <a:path extrusionOk="0" h="92075" w="212725">
                  <a:moveTo>
                    <a:pt x="201930" y="92075"/>
                  </a:moveTo>
                  <a:lnTo>
                    <a:pt x="212725" y="41910"/>
                  </a:lnTo>
                  <a:lnTo>
                    <a:pt x="187325" y="36830"/>
                  </a:lnTo>
                  <a:lnTo>
                    <a:pt x="34925" y="5080"/>
                  </a:lnTo>
                  <a:lnTo>
                    <a:pt x="10160"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5" name="Google Shape;985;p28"/>
            <p:cNvSpPr/>
            <p:nvPr/>
          </p:nvSpPr>
          <p:spPr>
            <a:xfrm>
              <a:off x="6859269" y="14516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6" name="Google Shape;986;p28"/>
            <p:cNvSpPr/>
            <p:nvPr/>
          </p:nvSpPr>
          <p:spPr>
            <a:xfrm>
              <a:off x="7494269" y="181356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7" name="Google Shape;987;p28"/>
            <p:cNvSpPr/>
            <p:nvPr/>
          </p:nvSpPr>
          <p:spPr>
            <a:xfrm>
              <a:off x="8129269" y="21755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8" name="Google Shape;988;p28"/>
            <p:cNvSpPr/>
            <p:nvPr/>
          </p:nvSpPr>
          <p:spPr>
            <a:xfrm>
              <a:off x="8764269" y="2537460"/>
              <a:ext cx="212725" cy="92075"/>
            </a:xfrm>
            <a:custGeom>
              <a:rect b="b" l="l" r="r" t="t"/>
              <a:pathLst>
                <a:path extrusionOk="0" h="92075" w="212725">
                  <a:moveTo>
                    <a:pt x="34925" y="5080"/>
                  </a:moveTo>
                  <a:lnTo>
                    <a:pt x="10161"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9" name="Google Shape;989;p28"/>
            <p:cNvSpPr/>
            <p:nvPr/>
          </p:nvSpPr>
          <p:spPr>
            <a:xfrm>
              <a:off x="9399269" y="28994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28"/>
            <p:cNvSpPr/>
            <p:nvPr/>
          </p:nvSpPr>
          <p:spPr>
            <a:xfrm>
              <a:off x="10034269" y="326135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28"/>
            <p:cNvSpPr/>
            <p:nvPr/>
          </p:nvSpPr>
          <p:spPr>
            <a:xfrm>
              <a:off x="10669269" y="36233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28"/>
            <p:cNvSpPr/>
            <p:nvPr/>
          </p:nvSpPr>
          <p:spPr>
            <a:xfrm>
              <a:off x="11304269" y="3985259"/>
              <a:ext cx="212725" cy="92075"/>
            </a:xfrm>
            <a:custGeom>
              <a:rect b="b" l="l" r="r" t="t"/>
              <a:pathLst>
                <a:path extrusionOk="0" h="92075" w="212725">
                  <a:moveTo>
                    <a:pt x="177165" y="86360"/>
                  </a:moveTo>
                  <a:lnTo>
                    <a:pt x="201930" y="92075"/>
                  </a:lnTo>
                  <a:lnTo>
                    <a:pt x="212725" y="41910"/>
                  </a:lnTo>
                  <a:lnTo>
                    <a:pt x="187325" y="36830"/>
                  </a:lnTo>
                  <a:lnTo>
                    <a:pt x="34925" y="5080"/>
                  </a:lnTo>
                  <a:lnTo>
                    <a:pt x="10161"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3" name="Google Shape;993;p28"/>
            <p:cNvSpPr/>
            <p:nvPr/>
          </p:nvSpPr>
          <p:spPr>
            <a:xfrm>
              <a:off x="11939269" y="43472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4" name="Google Shape;994;p28"/>
            <p:cNvSpPr/>
            <p:nvPr/>
          </p:nvSpPr>
          <p:spPr>
            <a:xfrm>
              <a:off x="4935854" y="2412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5" name="Google Shape;995;p28"/>
            <p:cNvSpPr/>
            <p:nvPr/>
          </p:nvSpPr>
          <p:spPr>
            <a:xfrm>
              <a:off x="5570854" y="3860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6" name="Google Shape;996;p28"/>
            <p:cNvSpPr/>
            <p:nvPr/>
          </p:nvSpPr>
          <p:spPr>
            <a:xfrm>
              <a:off x="6205854" y="7480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7" name="Google Shape;997;p28"/>
            <p:cNvSpPr/>
            <p:nvPr/>
          </p:nvSpPr>
          <p:spPr>
            <a:xfrm>
              <a:off x="6840855" y="110998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8" name="Google Shape;998;p28"/>
            <p:cNvSpPr/>
            <p:nvPr/>
          </p:nvSpPr>
          <p:spPr>
            <a:xfrm>
              <a:off x="7475855" y="14719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9" name="Google Shape;999;p28"/>
            <p:cNvSpPr/>
            <p:nvPr/>
          </p:nvSpPr>
          <p:spPr>
            <a:xfrm>
              <a:off x="8110855" y="18338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0" name="Google Shape;1000;p28"/>
            <p:cNvSpPr/>
            <p:nvPr/>
          </p:nvSpPr>
          <p:spPr>
            <a:xfrm>
              <a:off x="8745855" y="21958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1" name="Google Shape;1001;p28"/>
            <p:cNvSpPr/>
            <p:nvPr/>
          </p:nvSpPr>
          <p:spPr>
            <a:xfrm>
              <a:off x="9380855" y="25577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2" name="Google Shape;1002;p28"/>
            <p:cNvSpPr/>
            <p:nvPr/>
          </p:nvSpPr>
          <p:spPr>
            <a:xfrm>
              <a:off x="10015855" y="29197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3" name="Google Shape;1003;p28"/>
            <p:cNvSpPr/>
            <p:nvPr/>
          </p:nvSpPr>
          <p:spPr>
            <a:xfrm>
              <a:off x="10650855" y="32816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4" name="Google Shape;1004;p28"/>
            <p:cNvSpPr/>
            <p:nvPr/>
          </p:nvSpPr>
          <p:spPr>
            <a:xfrm>
              <a:off x="11285855" y="36436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5" name="Google Shape;1005;p28"/>
            <p:cNvSpPr/>
            <p:nvPr/>
          </p:nvSpPr>
          <p:spPr>
            <a:xfrm>
              <a:off x="11920855" y="40055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6" name="Google Shape;1006;p28"/>
            <p:cNvSpPr/>
            <p:nvPr/>
          </p:nvSpPr>
          <p:spPr>
            <a:xfrm>
              <a:off x="5588634" y="38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7" name="Google Shape;1007;p28"/>
            <p:cNvSpPr/>
            <p:nvPr/>
          </p:nvSpPr>
          <p:spPr>
            <a:xfrm>
              <a:off x="6223634" y="3657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8" name="Google Shape;1008;p28"/>
            <p:cNvSpPr/>
            <p:nvPr/>
          </p:nvSpPr>
          <p:spPr>
            <a:xfrm>
              <a:off x="6858634" y="72770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9" name="Google Shape;1009;p28"/>
            <p:cNvSpPr/>
            <p:nvPr/>
          </p:nvSpPr>
          <p:spPr>
            <a:xfrm>
              <a:off x="7493634" y="108966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0" name="Google Shape;1010;p28"/>
            <p:cNvSpPr/>
            <p:nvPr/>
          </p:nvSpPr>
          <p:spPr>
            <a:xfrm>
              <a:off x="8128634" y="14516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1" name="Google Shape;1011;p28"/>
            <p:cNvSpPr/>
            <p:nvPr/>
          </p:nvSpPr>
          <p:spPr>
            <a:xfrm>
              <a:off x="8763634" y="1813560"/>
              <a:ext cx="212090" cy="91439"/>
            </a:xfrm>
            <a:custGeom>
              <a:rect b="b" l="l" r="r" t="t"/>
              <a:pathLst>
                <a:path extrusionOk="0" h="91439"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2" name="Google Shape;1012;p28"/>
            <p:cNvSpPr/>
            <p:nvPr/>
          </p:nvSpPr>
          <p:spPr>
            <a:xfrm>
              <a:off x="9398634" y="21755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3" name="Google Shape;1013;p28"/>
            <p:cNvSpPr/>
            <p:nvPr/>
          </p:nvSpPr>
          <p:spPr>
            <a:xfrm>
              <a:off x="10033634" y="253746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4" name="Google Shape;1014;p28"/>
            <p:cNvSpPr/>
            <p:nvPr/>
          </p:nvSpPr>
          <p:spPr>
            <a:xfrm>
              <a:off x="10668634" y="28994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5" name="Google Shape;1015;p28"/>
            <p:cNvSpPr/>
            <p:nvPr/>
          </p:nvSpPr>
          <p:spPr>
            <a:xfrm>
              <a:off x="11303634" y="32613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6" name="Google Shape;1016;p28"/>
            <p:cNvSpPr/>
            <p:nvPr/>
          </p:nvSpPr>
          <p:spPr>
            <a:xfrm>
              <a:off x="11938634" y="3623309"/>
              <a:ext cx="212090" cy="91440"/>
            </a:xfrm>
            <a:custGeom>
              <a:rect b="b" l="l" r="r" t="t"/>
              <a:pathLst>
                <a:path extrusionOk="0" h="91440"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7" name="Google Shape;1017;p28"/>
            <p:cNvSpPr/>
            <p:nvPr/>
          </p:nvSpPr>
          <p:spPr>
            <a:xfrm>
              <a:off x="6287134" y="0"/>
              <a:ext cx="218440" cy="113664"/>
            </a:xfrm>
            <a:custGeom>
              <a:rect b="b" l="l" r="r" t="t"/>
              <a:pathLst>
                <a:path extrusionOk="0" h="113664" w="218440">
                  <a:moveTo>
                    <a:pt x="42545" y="104140"/>
                  </a:moveTo>
                  <a:lnTo>
                    <a:pt x="194945" y="42545"/>
                  </a:lnTo>
                  <a:lnTo>
                    <a:pt x="218440" y="33020"/>
                  </a:lnTo>
                  <a:lnTo>
                    <a:pt x="205740" y="0"/>
                  </a:lnTo>
                  <a:lnTo>
                    <a:pt x="164465" y="0"/>
                  </a:lnTo>
                  <a:lnTo>
                    <a:pt x="23495" y="57150"/>
                  </a:lnTo>
                  <a:lnTo>
                    <a:pt x="0" y="66675"/>
                  </a:lnTo>
                  <a:lnTo>
                    <a:pt x="19050" y="1136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8" name="Google Shape;1018;p28"/>
            <p:cNvSpPr/>
            <p:nvPr/>
          </p:nvSpPr>
          <p:spPr>
            <a:xfrm>
              <a:off x="6922134" y="347979"/>
              <a:ext cx="218440" cy="127635"/>
            </a:xfrm>
            <a:custGeom>
              <a:rect b="b" l="l" r="r" t="t"/>
              <a:pathLst>
                <a:path extrusionOk="0" h="127635"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9" name="Google Shape;1019;p28"/>
            <p:cNvSpPr/>
            <p:nvPr/>
          </p:nvSpPr>
          <p:spPr>
            <a:xfrm>
              <a:off x="7557134" y="70993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0" name="Google Shape;1020;p28"/>
            <p:cNvSpPr/>
            <p:nvPr/>
          </p:nvSpPr>
          <p:spPr>
            <a:xfrm>
              <a:off x="8192134" y="107188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1" name="Google Shape;1021;p28"/>
            <p:cNvSpPr/>
            <p:nvPr/>
          </p:nvSpPr>
          <p:spPr>
            <a:xfrm>
              <a:off x="8827134" y="1433830"/>
              <a:ext cx="218440" cy="127634"/>
            </a:xfrm>
            <a:custGeom>
              <a:rect b="b" l="l" r="r" t="t"/>
              <a:pathLst>
                <a:path extrusionOk="0" h="127634" w="218440">
                  <a:moveTo>
                    <a:pt x="19050" y="127635"/>
                  </a:moveTo>
                  <a:lnTo>
                    <a:pt x="42545" y="118110"/>
                  </a:lnTo>
                  <a:lnTo>
                    <a:pt x="194945" y="56515"/>
                  </a:lnTo>
                  <a:lnTo>
                    <a:pt x="218440" y="46990"/>
                  </a:lnTo>
                  <a:lnTo>
                    <a:pt x="199390" y="0"/>
                  </a:lnTo>
                  <a:lnTo>
                    <a:pt x="175895" y="9525"/>
                  </a:lnTo>
                  <a:lnTo>
                    <a:pt x="23495" y="71120"/>
                  </a:lnTo>
                  <a:lnTo>
                    <a:pt x="0"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2" name="Google Shape;1022;p28"/>
            <p:cNvSpPr/>
            <p:nvPr/>
          </p:nvSpPr>
          <p:spPr>
            <a:xfrm>
              <a:off x="9462134" y="17957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3" name="Google Shape;1023;p28"/>
            <p:cNvSpPr/>
            <p:nvPr/>
          </p:nvSpPr>
          <p:spPr>
            <a:xfrm>
              <a:off x="10097134" y="21577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4" name="Google Shape;1024;p28"/>
            <p:cNvSpPr/>
            <p:nvPr/>
          </p:nvSpPr>
          <p:spPr>
            <a:xfrm>
              <a:off x="10732134" y="25196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5" name="Google Shape;1025;p28"/>
            <p:cNvSpPr/>
            <p:nvPr/>
          </p:nvSpPr>
          <p:spPr>
            <a:xfrm>
              <a:off x="11367134" y="28816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6" name="Google Shape;1026;p28"/>
            <p:cNvSpPr/>
            <p:nvPr/>
          </p:nvSpPr>
          <p:spPr>
            <a:xfrm>
              <a:off x="12002134" y="3247389"/>
              <a:ext cx="189865" cy="123825"/>
            </a:xfrm>
            <a:custGeom>
              <a:rect b="b" l="l" r="r" t="t"/>
              <a:pathLst>
                <a:path extrusionOk="0" h="123825" w="189865">
                  <a:moveTo>
                    <a:pt x="23495" y="67310"/>
                  </a:moveTo>
                  <a:lnTo>
                    <a:pt x="0" y="76835"/>
                  </a:lnTo>
                  <a:lnTo>
                    <a:pt x="19050" y="123825"/>
                  </a:lnTo>
                  <a:lnTo>
                    <a:pt x="42545" y="114300"/>
                  </a:lnTo>
                  <a:lnTo>
                    <a:pt x="189865" y="54610"/>
                  </a:lnTo>
                  <a:lnTo>
                    <a:pt x="189865" y="0"/>
                  </a:lnTo>
                  <a:lnTo>
                    <a:pt x="175895" y="57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7" name="Google Shape;1027;p28"/>
            <p:cNvSpPr/>
            <p:nvPr/>
          </p:nvSpPr>
          <p:spPr>
            <a:xfrm>
              <a:off x="7029450" y="0"/>
              <a:ext cx="222250" cy="128904"/>
            </a:xfrm>
            <a:custGeom>
              <a:rect b="b" l="l" r="r" t="t"/>
              <a:pathLst>
                <a:path extrusionOk="0" h="128904" w="222250">
                  <a:moveTo>
                    <a:pt x="47625" y="116205"/>
                  </a:moveTo>
                  <a:lnTo>
                    <a:pt x="200025" y="26670"/>
                  </a:lnTo>
                  <a:lnTo>
                    <a:pt x="222250" y="13970"/>
                  </a:lnTo>
                  <a:lnTo>
                    <a:pt x="213995" y="0"/>
                  </a:lnTo>
                  <a:lnTo>
                    <a:pt x="145415" y="0"/>
                  </a:lnTo>
                  <a:lnTo>
                    <a:pt x="22225" y="72390"/>
                  </a:lnTo>
                  <a:lnTo>
                    <a:pt x="0" y="85090"/>
                  </a:lnTo>
                  <a:lnTo>
                    <a:pt x="26035"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8" name="Google Shape;1028;p28"/>
            <p:cNvSpPr/>
            <p:nvPr/>
          </p:nvSpPr>
          <p:spPr>
            <a:xfrm>
              <a:off x="7664450" y="332104"/>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28"/>
            <p:cNvSpPr/>
            <p:nvPr/>
          </p:nvSpPr>
          <p:spPr>
            <a:xfrm>
              <a:off x="8299450" y="69405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0" name="Google Shape;1030;p28"/>
            <p:cNvSpPr/>
            <p:nvPr/>
          </p:nvSpPr>
          <p:spPr>
            <a:xfrm>
              <a:off x="8934450" y="105600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1" name="Google Shape;1031;p28"/>
            <p:cNvSpPr/>
            <p:nvPr/>
          </p:nvSpPr>
          <p:spPr>
            <a:xfrm>
              <a:off x="9569450" y="1417955"/>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2" name="Google Shape;1032;p28"/>
            <p:cNvSpPr/>
            <p:nvPr/>
          </p:nvSpPr>
          <p:spPr>
            <a:xfrm>
              <a:off x="10204450" y="1779904"/>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28"/>
            <p:cNvSpPr/>
            <p:nvPr/>
          </p:nvSpPr>
          <p:spPr>
            <a:xfrm>
              <a:off x="10839450" y="214185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4" name="Google Shape;1034;p28"/>
            <p:cNvSpPr/>
            <p:nvPr/>
          </p:nvSpPr>
          <p:spPr>
            <a:xfrm>
              <a:off x="11474450" y="250380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5" name="Google Shape;1035;p28"/>
            <p:cNvSpPr/>
            <p:nvPr/>
          </p:nvSpPr>
          <p:spPr>
            <a:xfrm>
              <a:off x="12109450" y="2932429"/>
              <a:ext cx="82550" cy="92075"/>
            </a:xfrm>
            <a:custGeom>
              <a:rect b="b" l="l" r="r" t="t"/>
              <a:pathLst>
                <a:path extrusionOk="0" h="92075" w="82550">
                  <a:moveTo>
                    <a:pt x="0" y="48260"/>
                  </a:moveTo>
                  <a:lnTo>
                    <a:pt x="26035" y="92075"/>
                  </a:lnTo>
                  <a:lnTo>
                    <a:pt x="47625" y="79375"/>
                  </a:lnTo>
                  <a:lnTo>
                    <a:pt x="82550" y="59055"/>
                  </a:lnTo>
                  <a:lnTo>
                    <a:pt x="82550" y="0"/>
                  </a:lnTo>
                  <a:lnTo>
                    <a:pt x="22225"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6" name="Google Shape;1036;p28"/>
            <p:cNvSpPr/>
            <p:nvPr/>
          </p:nvSpPr>
          <p:spPr>
            <a:xfrm>
              <a:off x="7810500" y="0"/>
              <a:ext cx="220980" cy="142239"/>
            </a:xfrm>
            <a:custGeom>
              <a:rect b="b" l="l" r="r" t="t"/>
              <a:pathLst>
                <a:path extrusionOk="0" h="142239" w="220980">
                  <a:moveTo>
                    <a:pt x="50800" y="127000"/>
                  </a:moveTo>
                  <a:lnTo>
                    <a:pt x="203200" y="13335"/>
                  </a:lnTo>
                  <a:lnTo>
                    <a:pt x="220980" y="0"/>
                  </a:lnTo>
                  <a:lnTo>
                    <a:pt x="135890" y="0"/>
                  </a:lnTo>
                  <a:lnTo>
                    <a:pt x="20320" y="86360"/>
                  </a:lnTo>
                  <a:lnTo>
                    <a:pt x="0" y="100965"/>
                  </a:lnTo>
                  <a:lnTo>
                    <a:pt x="30480" y="142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7" name="Google Shape;1037;p28"/>
            <p:cNvSpPr/>
            <p:nvPr/>
          </p:nvSpPr>
          <p:spPr>
            <a:xfrm>
              <a:off x="8445500" y="319404"/>
              <a:ext cx="223519" cy="184785"/>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8" name="Google Shape;1038;p28"/>
            <p:cNvSpPr/>
            <p:nvPr/>
          </p:nvSpPr>
          <p:spPr>
            <a:xfrm>
              <a:off x="9080500" y="68135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9" name="Google Shape;1039;p28"/>
            <p:cNvSpPr/>
            <p:nvPr/>
          </p:nvSpPr>
          <p:spPr>
            <a:xfrm>
              <a:off x="9715500" y="104330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0" name="Google Shape;1040;p28"/>
            <p:cNvSpPr/>
            <p:nvPr/>
          </p:nvSpPr>
          <p:spPr>
            <a:xfrm>
              <a:off x="10350500" y="1405255"/>
              <a:ext cx="223519" cy="184784"/>
            </a:xfrm>
            <a:custGeom>
              <a:rect b="b" l="l" r="r" t="t"/>
              <a:pathLst>
                <a:path extrusionOk="0" h="184784" w="223519">
                  <a:moveTo>
                    <a:pt x="0" y="143510"/>
                  </a:moveTo>
                  <a:lnTo>
                    <a:pt x="30480" y="184785"/>
                  </a:lnTo>
                  <a:lnTo>
                    <a:pt x="50800" y="169545"/>
                  </a:lnTo>
                  <a:lnTo>
                    <a:pt x="203200" y="55880"/>
                  </a:lnTo>
                  <a:lnTo>
                    <a:pt x="223520" y="40640"/>
                  </a:lnTo>
                  <a:lnTo>
                    <a:pt x="193040" y="0"/>
                  </a:lnTo>
                  <a:lnTo>
                    <a:pt x="172720" y="15240"/>
                  </a:lnTo>
                  <a:lnTo>
                    <a:pt x="20320"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1" name="Google Shape;1041;p28"/>
            <p:cNvSpPr/>
            <p:nvPr/>
          </p:nvSpPr>
          <p:spPr>
            <a:xfrm>
              <a:off x="10985500" y="1767204"/>
              <a:ext cx="223519" cy="184785"/>
            </a:xfrm>
            <a:custGeom>
              <a:rect b="b" l="l" r="r" t="t"/>
              <a:pathLst>
                <a:path extrusionOk="0" h="184785" w="223519">
                  <a:moveTo>
                    <a:pt x="20320" y="128905"/>
                  </a:moveTo>
                  <a:lnTo>
                    <a:pt x="0" y="143510"/>
                  </a:lnTo>
                  <a:lnTo>
                    <a:pt x="30480" y="184785"/>
                  </a:lnTo>
                  <a:lnTo>
                    <a:pt x="50800" y="169545"/>
                  </a:lnTo>
                  <a:lnTo>
                    <a:pt x="203200" y="55880"/>
                  </a:lnTo>
                  <a:lnTo>
                    <a:pt x="223520" y="40640"/>
                  </a:lnTo>
                  <a:lnTo>
                    <a:pt x="193040" y="0"/>
                  </a:lnTo>
                  <a:lnTo>
                    <a:pt x="17272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2" name="Google Shape;1042;p28"/>
            <p:cNvSpPr/>
            <p:nvPr/>
          </p:nvSpPr>
          <p:spPr>
            <a:xfrm>
              <a:off x="11620500" y="2129154"/>
              <a:ext cx="223519" cy="184785"/>
            </a:xfrm>
            <a:custGeom>
              <a:rect b="b" l="l" r="r" t="t"/>
              <a:pathLst>
                <a:path extrusionOk="0" h="184785" w="223519">
                  <a:moveTo>
                    <a:pt x="172720" y="15240"/>
                  </a:moveTo>
                  <a:lnTo>
                    <a:pt x="20320" y="128905"/>
                  </a:lnTo>
                  <a:lnTo>
                    <a:pt x="0" y="143510"/>
                  </a:lnTo>
                  <a:lnTo>
                    <a:pt x="30480" y="184785"/>
                  </a:lnTo>
                  <a:lnTo>
                    <a:pt x="50800" y="169545"/>
                  </a:lnTo>
                  <a:lnTo>
                    <a:pt x="203200" y="55880"/>
                  </a:lnTo>
                  <a:lnTo>
                    <a:pt x="223520" y="40640"/>
                  </a:lnTo>
                  <a:lnTo>
                    <a:pt x="1930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3" name="Google Shape;1043;p28"/>
            <p:cNvSpPr/>
            <p:nvPr/>
          </p:nvSpPr>
          <p:spPr>
            <a:xfrm>
              <a:off x="8623934" y="0"/>
              <a:ext cx="207009" cy="152400"/>
            </a:xfrm>
            <a:custGeom>
              <a:rect b="b" l="l" r="r" t="t"/>
              <a:pathLst>
                <a:path extrusionOk="0" h="152400" w="207009">
                  <a:moveTo>
                    <a:pt x="52705" y="135255"/>
                  </a:moveTo>
                  <a:lnTo>
                    <a:pt x="205105" y="1905"/>
                  </a:lnTo>
                  <a:lnTo>
                    <a:pt x="207010" y="0"/>
                  </a:lnTo>
                  <a:lnTo>
                    <a:pt x="130175" y="0"/>
                  </a:lnTo>
                  <a:lnTo>
                    <a:pt x="19050" y="97155"/>
                  </a:lnTo>
                  <a:lnTo>
                    <a:pt x="0" y="113665"/>
                  </a:lnTo>
                  <a:lnTo>
                    <a:pt x="33020" y="1524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4" name="Google Shape;1044;p28"/>
            <p:cNvSpPr/>
            <p:nvPr/>
          </p:nvSpPr>
          <p:spPr>
            <a:xfrm>
              <a:off x="9258934" y="309245"/>
              <a:ext cx="224155" cy="205104"/>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5" name="Google Shape;1045;p28"/>
            <p:cNvSpPr/>
            <p:nvPr/>
          </p:nvSpPr>
          <p:spPr>
            <a:xfrm>
              <a:off x="9893934" y="67119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6" name="Google Shape;1046;p28"/>
            <p:cNvSpPr/>
            <p:nvPr/>
          </p:nvSpPr>
          <p:spPr>
            <a:xfrm>
              <a:off x="10528934" y="103314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7" name="Google Shape;1047;p28"/>
            <p:cNvSpPr/>
            <p:nvPr/>
          </p:nvSpPr>
          <p:spPr>
            <a:xfrm>
              <a:off x="11163934" y="1395094"/>
              <a:ext cx="224155" cy="205105"/>
            </a:xfrm>
            <a:custGeom>
              <a:rect b="b" l="l" r="r" t="t"/>
              <a:pathLst>
                <a:path extrusionOk="0" h="205105" w="224155">
                  <a:moveTo>
                    <a:pt x="171450" y="16510"/>
                  </a:moveTo>
                  <a:lnTo>
                    <a:pt x="19050" y="149860"/>
                  </a:lnTo>
                  <a:lnTo>
                    <a:pt x="0" y="166370"/>
                  </a:lnTo>
                  <a:lnTo>
                    <a:pt x="33020" y="205105"/>
                  </a:lnTo>
                  <a:lnTo>
                    <a:pt x="52705" y="187960"/>
                  </a:lnTo>
                  <a:lnTo>
                    <a:pt x="205105" y="54610"/>
                  </a:lnTo>
                  <a:lnTo>
                    <a:pt x="224155" y="38100"/>
                  </a:lnTo>
                  <a:lnTo>
                    <a:pt x="1905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8" name="Google Shape;1048;p28"/>
            <p:cNvSpPr/>
            <p:nvPr/>
          </p:nvSpPr>
          <p:spPr>
            <a:xfrm>
              <a:off x="11798934" y="1757045"/>
              <a:ext cx="224155" cy="205104"/>
            </a:xfrm>
            <a:custGeom>
              <a:rect b="b" l="l" r="r" t="t"/>
              <a:pathLst>
                <a:path extrusionOk="0" h="205104" w="224155">
                  <a:moveTo>
                    <a:pt x="224155" y="38100"/>
                  </a:moveTo>
                  <a:lnTo>
                    <a:pt x="190500" y="0"/>
                  </a:lnTo>
                  <a:lnTo>
                    <a:pt x="171450" y="16510"/>
                  </a:lnTo>
                  <a:lnTo>
                    <a:pt x="19050" y="149860"/>
                  </a:lnTo>
                  <a:lnTo>
                    <a:pt x="0" y="166370"/>
                  </a:lnTo>
                  <a:lnTo>
                    <a:pt x="33020" y="205105"/>
                  </a:lnTo>
                  <a:lnTo>
                    <a:pt x="52705" y="18796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9" name="Google Shape;1049;p28"/>
            <p:cNvSpPr/>
            <p:nvPr/>
          </p:nvSpPr>
          <p:spPr>
            <a:xfrm>
              <a:off x="9462134" y="0"/>
              <a:ext cx="199390" cy="159385"/>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0" name="Google Shape;1050;p28"/>
            <p:cNvSpPr/>
            <p:nvPr/>
          </p:nvSpPr>
          <p:spPr>
            <a:xfrm>
              <a:off x="10097134" y="301625"/>
              <a:ext cx="224155" cy="219709"/>
            </a:xfrm>
            <a:custGeom>
              <a:rect b="b" l="l" r="r" t="t"/>
              <a:pathLst>
                <a:path extrusionOk="0" h="219709"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1" name="Google Shape;1051;p28"/>
            <p:cNvSpPr/>
            <p:nvPr/>
          </p:nvSpPr>
          <p:spPr>
            <a:xfrm>
              <a:off x="10732134" y="663575"/>
              <a:ext cx="224155" cy="219710"/>
            </a:xfrm>
            <a:custGeom>
              <a:rect b="b" l="l" r="r" t="t"/>
              <a:pathLst>
                <a:path extrusionOk="0" h="219710"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2" name="Google Shape;1052;p28"/>
            <p:cNvSpPr/>
            <p:nvPr/>
          </p:nvSpPr>
          <p:spPr>
            <a:xfrm>
              <a:off x="11367134" y="1025525"/>
              <a:ext cx="224155" cy="219710"/>
            </a:xfrm>
            <a:custGeom>
              <a:rect b="b" l="l" r="r" t="t"/>
              <a:pathLst>
                <a:path extrusionOk="0" h="219710" w="224155">
                  <a:moveTo>
                    <a:pt x="34925" y="219710"/>
                  </a:moveTo>
                  <a:lnTo>
                    <a:pt x="53340" y="201930"/>
                  </a:lnTo>
                  <a:lnTo>
                    <a:pt x="205740" y="53975"/>
                  </a:lnTo>
                  <a:lnTo>
                    <a:pt x="224155" y="36830"/>
                  </a:lnTo>
                  <a:lnTo>
                    <a:pt x="188595" y="0"/>
                  </a:lnTo>
                  <a:lnTo>
                    <a:pt x="170180" y="17780"/>
                  </a:lnTo>
                  <a:lnTo>
                    <a:pt x="17780" y="165735"/>
                  </a:lnTo>
                  <a:lnTo>
                    <a:pt x="0"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28"/>
            <p:cNvSpPr/>
            <p:nvPr/>
          </p:nvSpPr>
          <p:spPr>
            <a:xfrm>
              <a:off x="12002134" y="1387475"/>
              <a:ext cx="189865" cy="219710"/>
            </a:xfrm>
            <a:custGeom>
              <a:rect b="b" l="l" r="r" t="t"/>
              <a:pathLst>
                <a:path extrusionOk="0" h="219710" w="189865">
                  <a:moveTo>
                    <a:pt x="170180" y="17780"/>
                  </a:moveTo>
                  <a:lnTo>
                    <a:pt x="17780" y="165735"/>
                  </a:lnTo>
                  <a:lnTo>
                    <a:pt x="0" y="183515"/>
                  </a:lnTo>
                  <a:lnTo>
                    <a:pt x="34925" y="219710"/>
                  </a:lnTo>
                  <a:lnTo>
                    <a:pt x="53340" y="201930"/>
                  </a:lnTo>
                  <a:lnTo>
                    <a:pt x="189865" y="69850"/>
                  </a:lnTo>
                  <a:lnTo>
                    <a:pt x="189865" y="127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28"/>
            <p:cNvSpPr/>
            <p:nvPr/>
          </p:nvSpPr>
          <p:spPr>
            <a:xfrm>
              <a:off x="10316844" y="0"/>
              <a:ext cx="195580" cy="16382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5" name="Google Shape;1055;p28"/>
            <p:cNvSpPr/>
            <p:nvPr/>
          </p:nvSpPr>
          <p:spPr>
            <a:xfrm>
              <a:off x="10951844" y="297179"/>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6" name="Google Shape;1056;p28"/>
            <p:cNvSpPr/>
            <p:nvPr/>
          </p:nvSpPr>
          <p:spPr>
            <a:xfrm>
              <a:off x="11586844" y="659130"/>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7" name="Google Shape;1057;p28"/>
            <p:cNvSpPr/>
            <p:nvPr/>
          </p:nvSpPr>
          <p:spPr>
            <a:xfrm>
              <a:off x="11179175" y="0"/>
              <a:ext cx="194944" cy="165100"/>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8" name="Google Shape;1058;p28"/>
            <p:cNvSpPr/>
            <p:nvPr/>
          </p:nvSpPr>
          <p:spPr>
            <a:xfrm>
              <a:off x="11814175" y="296545"/>
              <a:ext cx="224155" cy="230504"/>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9" name="Google Shape;1059;p28"/>
            <p:cNvSpPr/>
            <p:nvPr/>
          </p:nvSpPr>
          <p:spPr>
            <a:xfrm>
              <a:off x="12040869" y="0"/>
              <a:ext cx="151130" cy="162560"/>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60" name="Google Shape;1060;p28"/>
          <p:cNvSpPr/>
          <p:nvPr/>
        </p:nvSpPr>
        <p:spPr>
          <a:xfrm>
            <a:off x="0" y="0"/>
            <a:ext cx="4944600" cy="515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61" name="Google Shape;1061;p28"/>
          <p:cNvSpPr/>
          <p:nvPr/>
        </p:nvSpPr>
        <p:spPr>
          <a:xfrm>
            <a:off x="4077925" y="1106575"/>
            <a:ext cx="1154375" cy="4043750"/>
          </a:xfrm>
          <a:custGeom>
            <a:rect b="b" l="l" r="r" t="t"/>
            <a:pathLst>
              <a:path extrusionOk="0" h="161750" w="46175">
                <a:moveTo>
                  <a:pt x="10655" y="0"/>
                </a:moveTo>
                <a:lnTo>
                  <a:pt x="30874" y="24044"/>
                </a:lnTo>
                <a:lnTo>
                  <a:pt x="22404" y="35246"/>
                </a:lnTo>
                <a:lnTo>
                  <a:pt x="16940" y="45082"/>
                </a:lnTo>
                <a:lnTo>
                  <a:pt x="25410" y="59290"/>
                </a:lnTo>
                <a:lnTo>
                  <a:pt x="46175" y="103826"/>
                </a:lnTo>
                <a:lnTo>
                  <a:pt x="38251" y="161477"/>
                </a:lnTo>
                <a:lnTo>
                  <a:pt x="19399" y="161750"/>
                </a:lnTo>
                <a:lnTo>
                  <a:pt x="0" y="160111"/>
                </a:lnTo>
                <a:close/>
              </a:path>
            </a:pathLst>
          </a:custGeom>
          <a:solidFill>
            <a:schemeClr val="dk2"/>
          </a:solidFill>
          <a:ln>
            <a:noFill/>
          </a:ln>
        </p:spPr>
      </p:sp>
      <p:sp>
        <p:nvSpPr>
          <p:cNvPr id="1062" name="Google Shape;1062;p28"/>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063" name="Google Shape;1063;p28"/>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064" name="Google Shape;1064;p28"/>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065" name="Google Shape;1065;p28"/>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6" name="Google Shape;1066;p28"/>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067" name="Google Shape;1067;p28"/>
          <p:cNvSpPr/>
          <p:nvPr/>
        </p:nvSpPr>
        <p:spPr>
          <a:xfrm>
            <a:off x="4764775" y="1215425"/>
            <a:ext cx="554875" cy="1770275"/>
          </a:xfrm>
          <a:custGeom>
            <a:rect b="b" l="l" r="r" t="t"/>
            <a:pathLst>
              <a:path extrusionOk="0" h="70811" w="22195">
                <a:moveTo>
                  <a:pt x="0" y="0"/>
                </a:moveTo>
                <a:lnTo>
                  <a:pt x="22195" y="11978"/>
                </a:lnTo>
                <a:lnTo>
                  <a:pt x="8103" y="26069"/>
                </a:lnTo>
                <a:lnTo>
                  <a:pt x="15149" y="42275"/>
                </a:lnTo>
                <a:lnTo>
                  <a:pt x="9512" y="47207"/>
                </a:lnTo>
                <a:lnTo>
                  <a:pt x="15149" y="66583"/>
                </a:lnTo>
                <a:lnTo>
                  <a:pt x="2114" y="70811"/>
                </a:lnTo>
                <a:close/>
              </a:path>
            </a:pathLst>
          </a:custGeom>
          <a:solidFill>
            <a:schemeClr val="dk2"/>
          </a:solidFill>
          <a:ln>
            <a:noFill/>
          </a:ln>
        </p:spPr>
      </p:sp>
      <p:sp>
        <p:nvSpPr>
          <p:cNvPr id="1068" name="Google Shape;1068;p28"/>
          <p:cNvSpPr txBox="1"/>
          <p:nvPr>
            <p:ph idx="1" type="body"/>
          </p:nvPr>
        </p:nvSpPr>
        <p:spPr>
          <a:xfrm>
            <a:off x="361200" y="1369225"/>
            <a:ext cx="44037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Pattern 3">
  <p:cSld name="OBJECT_1_3_1_1_1">
    <p:bg>
      <p:bgPr>
        <a:solidFill>
          <a:schemeClr val="dk2"/>
        </a:solidFill>
      </p:bgPr>
    </p:bg>
    <p:spTree>
      <p:nvGrpSpPr>
        <p:cNvPr id="1069" name="Shape 1069"/>
        <p:cNvGrpSpPr/>
        <p:nvPr/>
      </p:nvGrpSpPr>
      <p:grpSpPr>
        <a:xfrm>
          <a:off x="0" y="0"/>
          <a:ext cx="0" cy="0"/>
          <a:chOff x="0" y="0"/>
          <a:chExt cx="0" cy="0"/>
        </a:xfrm>
      </p:grpSpPr>
      <p:grpSp>
        <p:nvGrpSpPr>
          <p:cNvPr id="1070" name="Google Shape;1070;p29"/>
          <p:cNvGrpSpPr/>
          <p:nvPr/>
        </p:nvGrpSpPr>
        <p:grpSpPr>
          <a:xfrm>
            <a:off x="0" y="0"/>
            <a:ext cx="9144000" cy="5143500"/>
            <a:chOff x="0" y="0"/>
            <a:chExt cx="12192000" cy="6858000"/>
          </a:xfrm>
        </p:grpSpPr>
        <p:sp>
          <p:nvSpPr>
            <p:cNvPr id="1071" name="Google Shape;1071;p29"/>
            <p:cNvSpPr/>
            <p:nvPr/>
          </p:nvSpPr>
          <p:spPr>
            <a:xfrm>
              <a:off x="417830" y="6829425"/>
              <a:ext cx="57784" cy="28575"/>
            </a:xfrm>
            <a:custGeom>
              <a:rect b="b" l="l" r="r" t="t"/>
              <a:pathLst>
                <a:path extrusionOk="0" h="28575" w="57784">
                  <a:moveTo>
                    <a:pt x="15240" y="16510"/>
                  </a:moveTo>
                  <a:lnTo>
                    <a:pt x="0" y="28575"/>
                  </a:lnTo>
                  <a:lnTo>
                    <a:pt x="57785" y="28575"/>
                  </a:lnTo>
                  <a:lnTo>
                    <a:pt x="355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29"/>
            <p:cNvSpPr/>
            <p:nvPr/>
          </p:nvSpPr>
          <p:spPr>
            <a:xfrm>
              <a:off x="450850" y="6458584"/>
              <a:ext cx="224155" cy="212090"/>
            </a:xfrm>
            <a:custGeom>
              <a:rect b="b" l="l" r="r" t="t"/>
              <a:pathLst>
                <a:path extrusionOk="0" h="212090" w="224155">
                  <a:moveTo>
                    <a:pt x="170815" y="17145"/>
                  </a:moveTo>
                  <a:lnTo>
                    <a:pt x="18415" y="157480"/>
                  </a:lnTo>
                  <a:lnTo>
                    <a:pt x="0" y="174625"/>
                  </a:lnTo>
                  <a:lnTo>
                    <a:pt x="34290" y="212090"/>
                  </a:lnTo>
                  <a:lnTo>
                    <a:pt x="52705" y="194945"/>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3" name="Google Shape;1073;p29"/>
            <p:cNvSpPr/>
            <p:nvPr/>
          </p:nvSpPr>
          <p:spPr>
            <a:xfrm>
              <a:off x="1235075" y="6820534"/>
              <a:ext cx="74930" cy="37465"/>
            </a:xfrm>
            <a:custGeom>
              <a:rect b="b" l="l" r="r" t="t"/>
              <a:pathLst>
                <a:path extrusionOk="0" h="37465" w="74930">
                  <a:moveTo>
                    <a:pt x="21590" y="17145"/>
                  </a:moveTo>
                  <a:lnTo>
                    <a:pt x="0" y="37465"/>
                  </a:lnTo>
                  <a:lnTo>
                    <a:pt x="74930" y="37465"/>
                  </a:lnTo>
                  <a:lnTo>
                    <a:pt x="406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4" name="Google Shape;1074;p29"/>
            <p:cNvSpPr/>
            <p:nvPr/>
          </p:nvSpPr>
          <p:spPr>
            <a:xfrm>
              <a:off x="26669" y="57289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5" name="Google Shape;1075;p29"/>
            <p:cNvSpPr/>
            <p:nvPr/>
          </p:nvSpPr>
          <p:spPr>
            <a:xfrm>
              <a:off x="661669" y="609092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6" name="Google Shape;1076;p29"/>
            <p:cNvSpPr/>
            <p:nvPr/>
          </p:nvSpPr>
          <p:spPr>
            <a:xfrm>
              <a:off x="1296669" y="64528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7" name="Google Shape;1077;p29"/>
            <p:cNvSpPr/>
            <p:nvPr/>
          </p:nvSpPr>
          <p:spPr>
            <a:xfrm>
              <a:off x="2076450" y="6814819"/>
              <a:ext cx="79375" cy="43180"/>
            </a:xfrm>
            <a:custGeom>
              <a:rect b="b" l="l" r="r" t="t"/>
              <a:pathLst>
                <a:path extrusionOk="0" h="43180" w="79375">
                  <a:moveTo>
                    <a:pt x="25400" y="17780"/>
                  </a:moveTo>
                  <a:lnTo>
                    <a:pt x="0" y="43180"/>
                  </a:lnTo>
                  <a:lnTo>
                    <a:pt x="72390" y="43180"/>
                  </a:lnTo>
                  <a:lnTo>
                    <a:pt x="79375" y="35561"/>
                  </a:lnTo>
                  <a:lnTo>
                    <a:pt x="438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8" name="Google Shape;1078;p29"/>
            <p:cNvSpPr/>
            <p:nvPr/>
          </p:nvSpPr>
          <p:spPr>
            <a:xfrm>
              <a:off x="250825" y="5363845"/>
              <a:ext cx="224155" cy="229870"/>
            </a:xfrm>
            <a:custGeom>
              <a:rect b="b" l="l" r="r" t="t"/>
              <a:pathLst>
                <a:path extrusionOk="0" h="229870" w="224155">
                  <a:moveTo>
                    <a:pt x="224155" y="35560"/>
                  </a:moveTo>
                  <a:lnTo>
                    <a:pt x="187960" y="0"/>
                  </a:lnTo>
                  <a:lnTo>
                    <a:pt x="170180" y="18415"/>
                  </a:lnTo>
                  <a:lnTo>
                    <a:pt x="17780" y="176530"/>
                  </a:lnTo>
                  <a:lnTo>
                    <a:pt x="0" y="194945"/>
                  </a:lnTo>
                  <a:lnTo>
                    <a:pt x="36830" y="229870"/>
                  </a:lnTo>
                  <a:lnTo>
                    <a:pt x="53975" y="211455"/>
                  </a:lnTo>
                  <a:lnTo>
                    <a:pt x="20637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9" name="Google Shape;1079;p29"/>
            <p:cNvSpPr/>
            <p:nvPr/>
          </p:nvSpPr>
          <p:spPr>
            <a:xfrm>
              <a:off x="885825" y="5725795"/>
              <a:ext cx="224155" cy="229870"/>
            </a:xfrm>
            <a:custGeom>
              <a:rect b="b" l="l" r="r" t="t"/>
              <a:pathLst>
                <a:path extrusionOk="0" h="229870" w="224155">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0" name="Google Shape;1080;p29"/>
            <p:cNvSpPr/>
            <p:nvPr/>
          </p:nvSpPr>
          <p:spPr>
            <a:xfrm>
              <a:off x="1520825" y="608774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1" name="Google Shape;1081;p29"/>
            <p:cNvSpPr/>
            <p:nvPr/>
          </p:nvSpPr>
          <p:spPr>
            <a:xfrm>
              <a:off x="2155825" y="644969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2" name="Google Shape;1082;p29"/>
            <p:cNvSpPr/>
            <p:nvPr/>
          </p:nvSpPr>
          <p:spPr>
            <a:xfrm>
              <a:off x="2933700" y="6811644"/>
              <a:ext cx="81279" cy="46355"/>
            </a:xfrm>
            <a:custGeom>
              <a:rect b="b" l="l" r="r" t="t"/>
              <a:pathLst>
                <a:path extrusionOk="0" h="46355" w="81279">
                  <a:moveTo>
                    <a:pt x="27305" y="18415"/>
                  </a:moveTo>
                  <a:lnTo>
                    <a:pt x="0" y="46355"/>
                  </a:lnTo>
                  <a:lnTo>
                    <a:pt x="70485" y="46355"/>
                  </a:lnTo>
                  <a:lnTo>
                    <a:pt x="81280" y="35561"/>
                  </a:lnTo>
                  <a:lnTo>
                    <a:pt x="4508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3" name="Google Shape;1083;p29"/>
            <p:cNvSpPr/>
            <p:nvPr/>
          </p:nvSpPr>
          <p:spPr>
            <a:xfrm>
              <a:off x="478790" y="5001895"/>
              <a:ext cx="224790" cy="229870"/>
            </a:xfrm>
            <a:custGeom>
              <a:rect b="b" l="l" r="r" t="t"/>
              <a:pathLst>
                <a:path extrusionOk="0" h="229870" w="224790">
                  <a:moveTo>
                    <a:pt x="54610" y="211455"/>
                  </a:moveTo>
                  <a:lnTo>
                    <a:pt x="207010" y="53975"/>
                  </a:lnTo>
                  <a:lnTo>
                    <a:pt x="224790" y="35560"/>
                  </a:lnTo>
                  <a:lnTo>
                    <a:pt x="187960" y="0"/>
                  </a:lnTo>
                  <a:lnTo>
                    <a:pt x="170180" y="18415"/>
                  </a:lnTo>
                  <a:lnTo>
                    <a:pt x="17780" y="176530"/>
                  </a:lnTo>
                  <a:lnTo>
                    <a:pt x="0" y="194310"/>
                  </a:lnTo>
                  <a:lnTo>
                    <a:pt x="36830" y="229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4" name="Google Shape;1084;p29"/>
            <p:cNvSpPr/>
            <p:nvPr/>
          </p:nvSpPr>
          <p:spPr>
            <a:xfrm>
              <a:off x="1113789" y="5363845"/>
              <a:ext cx="224790" cy="229870"/>
            </a:xfrm>
            <a:custGeom>
              <a:rect b="b" l="l" r="r" t="t"/>
              <a:pathLst>
                <a:path extrusionOk="0" h="229870" w="224790">
                  <a:moveTo>
                    <a:pt x="224790" y="35560"/>
                  </a:moveTo>
                  <a:lnTo>
                    <a:pt x="187960" y="0"/>
                  </a:lnTo>
                  <a:lnTo>
                    <a:pt x="170180" y="18415"/>
                  </a:lnTo>
                  <a:lnTo>
                    <a:pt x="17780" y="176530"/>
                  </a:lnTo>
                  <a:lnTo>
                    <a:pt x="0" y="194310"/>
                  </a:lnTo>
                  <a:lnTo>
                    <a:pt x="36830" y="229870"/>
                  </a:lnTo>
                  <a:lnTo>
                    <a:pt x="54610" y="211455"/>
                  </a:lnTo>
                  <a:lnTo>
                    <a:pt x="20701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5" name="Google Shape;1085;p29"/>
            <p:cNvSpPr/>
            <p:nvPr/>
          </p:nvSpPr>
          <p:spPr>
            <a:xfrm>
              <a:off x="1748789" y="57257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6" name="Google Shape;1086;p29"/>
            <p:cNvSpPr/>
            <p:nvPr/>
          </p:nvSpPr>
          <p:spPr>
            <a:xfrm>
              <a:off x="2383789" y="608774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7" name="Google Shape;1087;p29"/>
            <p:cNvSpPr/>
            <p:nvPr/>
          </p:nvSpPr>
          <p:spPr>
            <a:xfrm>
              <a:off x="3018789" y="64496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8" name="Google Shape;1088;p29"/>
            <p:cNvSpPr/>
            <p:nvPr/>
          </p:nvSpPr>
          <p:spPr>
            <a:xfrm>
              <a:off x="3797300" y="6811644"/>
              <a:ext cx="81279" cy="46355"/>
            </a:xfrm>
            <a:custGeom>
              <a:rect b="b" l="l" r="r" t="t"/>
              <a:pathLst>
                <a:path extrusionOk="0" h="46355" w="81279">
                  <a:moveTo>
                    <a:pt x="26670" y="18415"/>
                  </a:moveTo>
                  <a:lnTo>
                    <a:pt x="0" y="46355"/>
                  </a:lnTo>
                  <a:lnTo>
                    <a:pt x="70485" y="46355"/>
                  </a:lnTo>
                  <a:lnTo>
                    <a:pt x="81280" y="35561"/>
                  </a:lnTo>
                  <a:lnTo>
                    <a:pt x="4445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9" name="Google Shape;1089;p29"/>
            <p:cNvSpPr/>
            <p:nvPr/>
          </p:nvSpPr>
          <p:spPr>
            <a:xfrm>
              <a:off x="67310" y="4281804"/>
              <a:ext cx="224155" cy="222885"/>
            </a:xfrm>
            <a:custGeom>
              <a:rect b="b" l="l" r="r" t="t"/>
              <a:pathLst>
                <a:path extrusionOk="0" h="222885" w="224155">
                  <a:moveTo>
                    <a:pt x="0" y="186690"/>
                  </a:moveTo>
                  <a:lnTo>
                    <a:pt x="35560" y="222885"/>
                  </a:lnTo>
                  <a:lnTo>
                    <a:pt x="53975" y="205105"/>
                  </a:lnTo>
                  <a:lnTo>
                    <a:pt x="206375" y="53975"/>
                  </a:lnTo>
                  <a:lnTo>
                    <a:pt x="224155" y="35560"/>
                  </a:lnTo>
                  <a:lnTo>
                    <a:pt x="188595" y="0"/>
                  </a:lnTo>
                  <a:lnTo>
                    <a:pt x="170180" y="17780"/>
                  </a:lnTo>
                  <a:lnTo>
                    <a:pt x="17780" y="168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29"/>
            <p:cNvSpPr/>
            <p:nvPr/>
          </p:nvSpPr>
          <p:spPr>
            <a:xfrm>
              <a:off x="702309" y="464375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1" name="Google Shape;1091;p29"/>
            <p:cNvSpPr/>
            <p:nvPr/>
          </p:nvSpPr>
          <p:spPr>
            <a:xfrm>
              <a:off x="1337310" y="500570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2" name="Google Shape;1092;p29"/>
            <p:cNvSpPr/>
            <p:nvPr/>
          </p:nvSpPr>
          <p:spPr>
            <a:xfrm>
              <a:off x="1972310" y="5367654"/>
              <a:ext cx="224154" cy="222885"/>
            </a:xfrm>
            <a:custGeom>
              <a:rect b="b" l="l" r="r" t="t"/>
              <a:pathLst>
                <a:path extrusionOk="0" h="222885" w="224154">
                  <a:moveTo>
                    <a:pt x="224155" y="35560"/>
                  </a:moveTo>
                  <a:lnTo>
                    <a:pt x="188595" y="0"/>
                  </a:lnTo>
                  <a:lnTo>
                    <a:pt x="170180" y="17780"/>
                  </a:lnTo>
                  <a:lnTo>
                    <a:pt x="17780" y="168910"/>
                  </a:lnTo>
                  <a:lnTo>
                    <a:pt x="0" y="186690"/>
                  </a:lnTo>
                  <a:lnTo>
                    <a:pt x="35560" y="222885"/>
                  </a:lnTo>
                  <a:lnTo>
                    <a:pt x="53975" y="205105"/>
                  </a:lnTo>
                  <a:lnTo>
                    <a:pt x="20637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3" name="Google Shape;1093;p29"/>
            <p:cNvSpPr/>
            <p:nvPr/>
          </p:nvSpPr>
          <p:spPr>
            <a:xfrm>
              <a:off x="2607310" y="5729604"/>
              <a:ext cx="224154" cy="222885"/>
            </a:xfrm>
            <a:custGeom>
              <a:rect b="b" l="l" r="r" t="t"/>
              <a:pathLst>
                <a:path extrusionOk="0" h="222885" w="224154">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4" name="Google Shape;1094;p29"/>
            <p:cNvSpPr/>
            <p:nvPr/>
          </p:nvSpPr>
          <p:spPr>
            <a:xfrm>
              <a:off x="3242310" y="609155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5" name="Google Shape;1095;p29"/>
            <p:cNvSpPr/>
            <p:nvPr/>
          </p:nvSpPr>
          <p:spPr>
            <a:xfrm>
              <a:off x="3877309" y="645350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6" name="Google Shape;1096;p29"/>
            <p:cNvSpPr/>
            <p:nvPr/>
          </p:nvSpPr>
          <p:spPr>
            <a:xfrm>
              <a:off x="4657725" y="6815455"/>
              <a:ext cx="78740" cy="42544"/>
            </a:xfrm>
            <a:custGeom>
              <a:rect b="b" l="l" r="r" t="t"/>
              <a:pathLst>
                <a:path extrusionOk="0" h="42544" w="78740">
                  <a:moveTo>
                    <a:pt x="24765" y="17780"/>
                  </a:moveTo>
                  <a:lnTo>
                    <a:pt x="0" y="42545"/>
                  </a:lnTo>
                  <a:lnTo>
                    <a:pt x="71755" y="42545"/>
                  </a:lnTo>
                  <a:lnTo>
                    <a:pt x="78740" y="35560"/>
                  </a:lnTo>
                  <a:lnTo>
                    <a:pt x="431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7" name="Google Shape;1097;p29"/>
            <p:cNvSpPr/>
            <p:nvPr/>
          </p:nvSpPr>
          <p:spPr>
            <a:xfrm>
              <a:off x="276859" y="3926204"/>
              <a:ext cx="224155" cy="210185"/>
            </a:xfrm>
            <a:custGeom>
              <a:rect b="b" l="l" r="r" t="t"/>
              <a:pathLst>
                <a:path extrusionOk="0" h="210185" w="224155">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8" name="Google Shape;1098;p29"/>
            <p:cNvSpPr/>
            <p:nvPr/>
          </p:nvSpPr>
          <p:spPr>
            <a:xfrm>
              <a:off x="911860" y="42881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29"/>
            <p:cNvSpPr/>
            <p:nvPr/>
          </p:nvSpPr>
          <p:spPr>
            <a:xfrm>
              <a:off x="1546860" y="465010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29"/>
            <p:cNvSpPr/>
            <p:nvPr/>
          </p:nvSpPr>
          <p:spPr>
            <a:xfrm>
              <a:off x="2181860" y="50120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29"/>
            <p:cNvSpPr/>
            <p:nvPr/>
          </p:nvSpPr>
          <p:spPr>
            <a:xfrm>
              <a:off x="2816860" y="5374004"/>
              <a:ext cx="224154" cy="210185"/>
            </a:xfrm>
            <a:custGeom>
              <a:rect b="b" l="l" r="r" t="t"/>
              <a:pathLst>
                <a:path extrusionOk="0" h="210185" w="224154">
                  <a:moveTo>
                    <a:pt x="224155" y="37465"/>
                  </a:moveTo>
                  <a:lnTo>
                    <a:pt x="189865" y="0"/>
                  </a:lnTo>
                  <a:lnTo>
                    <a:pt x="170815" y="16510"/>
                  </a:lnTo>
                  <a:lnTo>
                    <a:pt x="18415" y="155575"/>
                  </a:lnTo>
                  <a:lnTo>
                    <a:pt x="0" y="172720"/>
                  </a:lnTo>
                  <a:lnTo>
                    <a:pt x="33655" y="210185"/>
                  </a:lnTo>
                  <a:lnTo>
                    <a:pt x="52705" y="19304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29"/>
            <p:cNvSpPr/>
            <p:nvPr/>
          </p:nvSpPr>
          <p:spPr>
            <a:xfrm>
              <a:off x="3451859" y="57359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3" name="Google Shape;1103;p29"/>
            <p:cNvSpPr/>
            <p:nvPr/>
          </p:nvSpPr>
          <p:spPr>
            <a:xfrm>
              <a:off x="4086859" y="609790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4" name="Google Shape;1104;p29"/>
            <p:cNvSpPr/>
            <p:nvPr/>
          </p:nvSpPr>
          <p:spPr>
            <a:xfrm>
              <a:off x="4721859" y="64598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5" name="Google Shape;1105;p29"/>
            <p:cNvSpPr/>
            <p:nvPr/>
          </p:nvSpPr>
          <p:spPr>
            <a:xfrm>
              <a:off x="5506720" y="6821805"/>
              <a:ext cx="73025" cy="36194"/>
            </a:xfrm>
            <a:custGeom>
              <a:rect b="b" l="l" r="r" t="t"/>
              <a:pathLst>
                <a:path extrusionOk="0" h="36194" w="73025">
                  <a:moveTo>
                    <a:pt x="20955" y="16510"/>
                  </a:moveTo>
                  <a:lnTo>
                    <a:pt x="0" y="36195"/>
                  </a:lnTo>
                  <a:lnTo>
                    <a:pt x="73025" y="36195"/>
                  </a:lnTo>
                  <a:lnTo>
                    <a:pt x="400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6" name="Google Shape;1106;p29"/>
            <p:cNvSpPr/>
            <p:nvPr/>
          </p:nvSpPr>
          <p:spPr>
            <a:xfrm>
              <a:off x="463550" y="3573145"/>
              <a:ext cx="224155" cy="191770"/>
            </a:xfrm>
            <a:custGeom>
              <a:rect b="b" l="l" r="r" t="t"/>
              <a:pathLst>
                <a:path extrusionOk="0" h="191770" w="224155">
                  <a:moveTo>
                    <a:pt x="0" y="151765"/>
                  </a:moveTo>
                  <a:lnTo>
                    <a:pt x="31750" y="191770"/>
                  </a:lnTo>
                  <a:lnTo>
                    <a:pt x="51435" y="175895"/>
                  </a:lnTo>
                  <a:lnTo>
                    <a:pt x="203835" y="55880"/>
                  </a:lnTo>
                  <a:lnTo>
                    <a:pt x="224155" y="40005"/>
                  </a:lnTo>
                  <a:lnTo>
                    <a:pt x="192405" y="0"/>
                  </a:lnTo>
                  <a:lnTo>
                    <a:pt x="172720" y="15875"/>
                  </a:lnTo>
                  <a:lnTo>
                    <a:pt x="20320" y="136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7" name="Google Shape;1107;p29"/>
            <p:cNvSpPr/>
            <p:nvPr/>
          </p:nvSpPr>
          <p:spPr>
            <a:xfrm>
              <a:off x="1098550" y="3935095"/>
              <a:ext cx="224155" cy="191770"/>
            </a:xfrm>
            <a:custGeom>
              <a:rect b="b" l="l" r="r" t="t"/>
              <a:pathLst>
                <a:path extrusionOk="0" h="191770" w="224155">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29"/>
            <p:cNvSpPr/>
            <p:nvPr/>
          </p:nvSpPr>
          <p:spPr>
            <a:xfrm>
              <a:off x="1733550" y="429704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29"/>
            <p:cNvSpPr/>
            <p:nvPr/>
          </p:nvSpPr>
          <p:spPr>
            <a:xfrm>
              <a:off x="2368550" y="465899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0" name="Google Shape;1110;p29"/>
            <p:cNvSpPr/>
            <p:nvPr/>
          </p:nvSpPr>
          <p:spPr>
            <a:xfrm>
              <a:off x="3003550" y="5020945"/>
              <a:ext cx="224154" cy="191770"/>
            </a:xfrm>
            <a:custGeom>
              <a:rect b="b" l="l" r="r" t="t"/>
              <a:pathLst>
                <a:path extrusionOk="0" h="191770" w="224154">
                  <a:moveTo>
                    <a:pt x="51435" y="175895"/>
                  </a:moveTo>
                  <a:lnTo>
                    <a:pt x="203835" y="55880"/>
                  </a:lnTo>
                  <a:lnTo>
                    <a:pt x="224155" y="40005"/>
                  </a:lnTo>
                  <a:lnTo>
                    <a:pt x="192405" y="0"/>
                  </a:lnTo>
                  <a:lnTo>
                    <a:pt x="172720" y="15875"/>
                  </a:lnTo>
                  <a:lnTo>
                    <a:pt x="20320" y="136525"/>
                  </a:lnTo>
                  <a:lnTo>
                    <a:pt x="0" y="151765"/>
                  </a:lnTo>
                  <a:lnTo>
                    <a:pt x="31750" y="1917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1" name="Google Shape;1111;p29"/>
            <p:cNvSpPr/>
            <p:nvPr/>
          </p:nvSpPr>
          <p:spPr>
            <a:xfrm>
              <a:off x="3638550" y="5382895"/>
              <a:ext cx="224154" cy="191770"/>
            </a:xfrm>
            <a:custGeom>
              <a:rect b="b" l="l" r="r" t="t"/>
              <a:pathLst>
                <a:path extrusionOk="0" h="191770" w="224154">
                  <a:moveTo>
                    <a:pt x="224155" y="40005"/>
                  </a:moveTo>
                  <a:lnTo>
                    <a:pt x="192405" y="0"/>
                  </a:lnTo>
                  <a:lnTo>
                    <a:pt x="172720" y="15875"/>
                  </a:lnTo>
                  <a:lnTo>
                    <a:pt x="20320" y="136525"/>
                  </a:lnTo>
                  <a:lnTo>
                    <a:pt x="0" y="151765"/>
                  </a:lnTo>
                  <a:lnTo>
                    <a:pt x="31750" y="191770"/>
                  </a:lnTo>
                  <a:lnTo>
                    <a:pt x="51435" y="175895"/>
                  </a:lnTo>
                  <a:lnTo>
                    <a:pt x="20383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2" name="Google Shape;1112;p29"/>
            <p:cNvSpPr/>
            <p:nvPr/>
          </p:nvSpPr>
          <p:spPr>
            <a:xfrm>
              <a:off x="4273550" y="57448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3" name="Google Shape;1113;p29"/>
            <p:cNvSpPr/>
            <p:nvPr/>
          </p:nvSpPr>
          <p:spPr>
            <a:xfrm>
              <a:off x="4908550" y="610679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4" name="Google Shape;1114;p29"/>
            <p:cNvSpPr/>
            <p:nvPr/>
          </p:nvSpPr>
          <p:spPr>
            <a:xfrm>
              <a:off x="5543550" y="64687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5" name="Google Shape;1115;p29"/>
            <p:cNvSpPr/>
            <p:nvPr/>
          </p:nvSpPr>
          <p:spPr>
            <a:xfrm>
              <a:off x="6336665" y="6830694"/>
              <a:ext cx="55879" cy="27305"/>
            </a:xfrm>
            <a:custGeom>
              <a:rect b="b" l="l" r="r" t="t"/>
              <a:pathLst>
                <a:path extrusionOk="0" h="27305" w="55879">
                  <a:moveTo>
                    <a:pt x="14605" y="15875"/>
                  </a:moveTo>
                  <a:lnTo>
                    <a:pt x="0" y="27305"/>
                  </a:lnTo>
                  <a:lnTo>
                    <a:pt x="55880" y="27305"/>
                  </a:lnTo>
                  <a:lnTo>
                    <a:pt x="3429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6" name="Google Shape;1116;p29"/>
            <p:cNvSpPr/>
            <p:nvPr/>
          </p:nvSpPr>
          <p:spPr>
            <a:xfrm>
              <a:off x="0" y="2861310"/>
              <a:ext cx="209550" cy="167639"/>
            </a:xfrm>
            <a:custGeom>
              <a:rect b="b" l="l" r="r" t="t"/>
              <a:pathLst>
                <a:path extrusionOk="0" h="167639" w="209550">
                  <a:moveTo>
                    <a:pt x="35560" y="154305"/>
                  </a:moveTo>
                  <a:lnTo>
                    <a:pt x="187960" y="56515"/>
                  </a:lnTo>
                  <a:lnTo>
                    <a:pt x="209550" y="43180"/>
                  </a:lnTo>
                  <a:lnTo>
                    <a:pt x="181610" y="0"/>
                  </a:lnTo>
                  <a:lnTo>
                    <a:pt x="160655" y="13970"/>
                  </a:lnTo>
                  <a:lnTo>
                    <a:pt x="8255" y="111125"/>
                  </a:lnTo>
                  <a:lnTo>
                    <a:pt x="0" y="116205"/>
                  </a:lnTo>
                  <a:lnTo>
                    <a:pt x="0" y="145415"/>
                  </a:lnTo>
                  <a:lnTo>
                    <a:pt x="13970"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7" name="Google Shape;1117;p29"/>
            <p:cNvSpPr/>
            <p:nvPr/>
          </p:nvSpPr>
          <p:spPr>
            <a:xfrm>
              <a:off x="621665" y="3223260"/>
              <a:ext cx="222884" cy="167639"/>
            </a:xfrm>
            <a:custGeom>
              <a:rect b="b" l="l" r="r" t="t"/>
              <a:pathLst>
                <a:path extrusionOk="0" h="167639" w="222884">
                  <a:moveTo>
                    <a:pt x="21590" y="111125"/>
                  </a:moveTo>
                  <a:lnTo>
                    <a:pt x="0" y="125095"/>
                  </a:lnTo>
                  <a:lnTo>
                    <a:pt x="27305" y="167640"/>
                  </a:lnTo>
                  <a:lnTo>
                    <a:pt x="48895" y="154305"/>
                  </a:lnTo>
                  <a:lnTo>
                    <a:pt x="201295" y="56515"/>
                  </a:lnTo>
                  <a:lnTo>
                    <a:pt x="222885" y="43180"/>
                  </a:lnTo>
                  <a:lnTo>
                    <a:pt x="194945" y="0"/>
                  </a:lnTo>
                  <a:lnTo>
                    <a:pt x="173990" y="139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8" name="Google Shape;1118;p29"/>
            <p:cNvSpPr/>
            <p:nvPr/>
          </p:nvSpPr>
          <p:spPr>
            <a:xfrm>
              <a:off x="1256664" y="35852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9" name="Google Shape;1119;p29"/>
            <p:cNvSpPr/>
            <p:nvPr/>
          </p:nvSpPr>
          <p:spPr>
            <a:xfrm>
              <a:off x="1891664" y="39471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0" name="Google Shape;1120;p29"/>
            <p:cNvSpPr/>
            <p:nvPr/>
          </p:nvSpPr>
          <p:spPr>
            <a:xfrm>
              <a:off x="2526664" y="43091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1" name="Google Shape;1121;p29"/>
            <p:cNvSpPr/>
            <p:nvPr/>
          </p:nvSpPr>
          <p:spPr>
            <a:xfrm>
              <a:off x="3161664" y="46710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2" name="Google Shape;1122;p29"/>
            <p:cNvSpPr/>
            <p:nvPr/>
          </p:nvSpPr>
          <p:spPr>
            <a:xfrm>
              <a:off x="3796665" y="5033009"/>
              <a:ext cx="222884" cy="167640"/>
            </a:xfrm>
            <a:custGeom>
              <a:rect b="b" l="l" r="r" t="t"/>
              <a:pathLst>
                <a:path extrusionOk="0" h="167640" w="222884">
                  <a:moveTo>
                    <a:pt x="48895" y="154305"/>
                  </a:moveTo>
                  <a:lnTo>
                    <a:pt x="201295" y="56515"/>
                  </a:lnTo>
                  <a:lnTo>
                    <a:pt x="222885" y="43180"/>
                  </a:lnTo>
                  <a:lnTo>
                    <a:pt x="194945" y="0"/>
                  </a:lnTo>
                  <a:lnTo>
                    <a:pt x="173990" y="13970"/>
                  </a:lnTo>
                  <a:lnTo>
                    <a:pt x="21590" y="111125"/>
                  </a:lnTo>
                  <a:lnTo>
                    <a:pt x="0" y="125095"/>
                  </a:lnTo>
                  <a:lnTo>
                    <a:pt x="27305"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3" name="Google Shape;1123;p29"/>
            <p:cNvSpPr/>
            <p:nvPr/>
          </p:nvSpPr>
          <p:spPr>
            <a:xfrm>
              <a:off x="4431665" y="53949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4" name="Google Shape;1124;p29"/>
            <p:cNvSpPr/>
            <p:nvPr/>
          </p:nvSpPr>
          <p:spPr>
            <a:xfrm>
              <a:off x="5066665" y="57569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5" name="Google Shape;1125;p29"/>
            <p:cNvSpPr/>
            <p:nvPr/>
          </p:nvSpPr>
          <p:spPr>
            <a:xfrm>
              <a:off x="5701665" y="61188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6" name="Google Shape;1126;p29"/>
            <p:cNvSpPr/>
            <p:nvPr/>
          </p:nvSpPr>
          <p:spPr>
            <a:xfrm>
              <a:off x="6336665" y="64808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7" name="Google Shape;1127;p29"/>
            <p:cNvSpPr/>
            <p:nvPr/>
          </p:nvSpPr>
          <p:spPr>
            <a:xfrm>
              <a:off x="7143115" y="6842759"/>
              <a:ext cx="33654" cy="15240"/>
            </a:xfrm>
            <a:custGeom>
              <a:rect b="b" l="l" r="r" t="t"/>
              <a:pathLst>
                <a:path extrusionOk="0" h="15240" w="33654">
                  <a:moveTo>
                    <a:pt x="2540" y="13970"/>
                  </a:moveTo>
                  <a:lnTo>
                    <a:pt x="0" y="15240"/>
                  </a:lnTo>
                  <a:lnTo>
                    <a:pt x="33655" y="15240"/>
                  </a:lnTo>
                  <a:lnTo>
                    <a:pt x="234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8" name="Google Shape;1128;p29"/>
            <p:cNvSpPr/>
            <p:nvPr/>
          </p:nvSpPr>
          <p:spPr>
            <a:xfrm>
              <a:off x="109220" y="251460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9" name="Google Shape;1129;p29"/>
            <p:cNvSpPr/>
            <p:nvPr/>
          </p:nvSpPr>
          <p:spPr>
            <a:xfrm>
              <a:off x="744219" y="2876550"/>
              <a:ext cx="219710" cy="137795"/>
            </a:xfrm>
            <a:custGeom>
              <a:rect b="b" l="l" r="r" t="t"/>
              <a:pathLst>
                <a:path extrusionOk="0" h="137795" w="219710">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0" name="Google Shape;1130;p29"/>
            <p:cNvSpPr/>
            <p:nvPr/>
          </p:nvSpPr>
          <p:spPr>
            <a:xfrm>
              <a:off x="1379219" y="3238500"/>
              <a:ext cx="219710" cy="137795"/>
            </a:xfrm>
            <a:custGeom>
              <a:rect b="b" l="l" r="r" t="t"/>
              <a:pathLst>
                <a:path extrusionOk="0" h="137795" w="219710">
                  <a:moveTo>
                    <a:pt x="0" y="91440"/>
                  </a:moveTo>
                  <a:lnTo>
                    <a:pt x="21590" y="137795"/>
                  </a:lnTo>
                  <a:lnTo>
                    <a:pt x="44450" y="127000"/>
                  </a:lnTo>
                  <a:lnTo>
                    <a:pt x="196850" y="56515"/>
                  </a:lnTo>
                  <a:lnTo>
                    <a:pt x="219710" y="45720"/>
                  </a:lnTo>
                  <a:lnTo>
                    <a:pt x="198755" y="0"/>
                  </a:lnTo>
                  <a:lnTo>
                    <a:pt x="175895" y="10160"/>
                  </a:lnTo>
                  <a:lnTo>
                    <a:pt x="23495"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1" name="Google Shape;1131;p29"/>
            <p:cNvSpPr/>
            <p:nvPr/>
          </p:nvSpPr>
          <p:spPr>
            <a:xfrm>
              <a:off x="2014220" y="36004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2" name="Google Shape;1132;p29"/>
            <p:cNvSpPr/>
            <p:nvPr/>
          </p:nvSpPr>
          <p:spPr>
            <a:xfrm>
              <a:off x="2649220" y="39624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3" name="Google Shape;1133;p29"/>
            <p:cNvSpPr/>
            <p:nvPr/>
          </p:nvSpPr>
          <p:spPr>
            <a:xfrm>
              <a:off x="3284220" y="43243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4" name="Google Shape;1134;p29"/>
            <p:cNvSpPr/>
            <p:nvPr/>
          </p:nvSpPr>
          <p:spPr>
            <a:xfrm>
              <a:off x="3919220" y="46863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5" name="Google Shape;1135;p29"/>
            <p:cNvSpPr/>
            <p:nvPr/>
          </p:nvSpPr>
          <p:spPr>
            <a:xfrm>
              <a:off x="4554220" y="504825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6" name="Google Shape;1136;p29"/>
            <p:cNvSpPr/>
            <p:nvPr/>
          </p:nvSpPr>
          <p:spPr>
            <a:xfrm>
              <a:off x="5189220" y="541020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7" name="Google Shape;1137;p29"/>
            <p:cNvSpPr/>
            <p:nvPr/>
          </p:nvSpPr>
          <p:spPr>
            <a:xfrm>
              <a:off x="5824220" y="577215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8" name="Google Shape;1138;p29"/>
            <p:cNvSpPr/>
            <p:nvPr/>
          </p:nvSpPr>
          <p:spPr>
            <a:xfrm>
              <a:off x="6459220" y="6134100"/>
              <a:ext cx="219710" cy="137795"/>
            </a:xfrm>
            <a:custGeom>
              <a:rect b="b" l="l" r="r" t="t"/>
              <a:pathLst>
                <a:path extrusionOk="0" h="137795" w="219710">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9" name="Google Shape;1139;p29"/>
            <p:cNvSpPr/>
            <p:nvPr/>
          </p:nvSpPr>
          <p:spPr>
            <a:xfrm>
              <a:off x="7094219" y="6496050"/>
              <a:ext cx="219710" cy="137794"/>
            </a:xfrm>
            <a:custGeom>
              <a:rect b="b" l="l" r="r" t="t"/>
              <a:pathLst>
                <a:path extrusionOk="0" h="137794" w="219710">
                  <a:moveTo>
                    <a:pt x="175895" y="10160"/>
                  </a:moveTo>
                  <a:lnTo>
                    <a:pt x="23495" y="80645"/>
                  </a:lnTo>
                  <a:lnTo>
                    <a:pt x="0" y="91440"/>
                  </a:lnTo>
                  <a:lnTo>
                    <a:pt x="21590" y="137795"/>
                  </a:lnTo>
                  <a:lnTo>
                    <a:pt x="44450" y="127000"/>
                  </a:lnTo>
                  <a:lnTo>
                    <a:pt x="196850" y="56515"/>
                  </a:lnTo>
                  <a:lnTo>
                    <a:pt x="219711"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0" name="Google Shape;1140;p29"/>
            <p:cNvSpPr/>
            <p:nvPr/>
          </p:nvSpPr>
          <p:spPr>
            <a:xfrm>
              <a:off x="192404" y="2169795"/>
              <a:ext cx="214629" cy="102869"/>
            </a:xfrm>
            <a:custGeom>
              <a:rect b="b" l="l" r="r" t="t"/>
              <a:pathLst>
                <a:path extrusionOk="0" h="102869" w="214629">
                  <a:moveTo>
                    <a:pt x="24765" y="47625"/>
                  </a:moveTo>
                  <a:lnTo>
                    <a:pt x="0" y="53975"/>
                  </a:lnTo>
                  <a:lnTo>
                    <a:pt x="13335" y="102870"/>
                  </a:lnTo>
                  <a:lnTo>
                    <a:pt x="37465" y="96520"/>
                  </a:lnTo>
                  <a:lnTo>
                    <a:pt x="189865" y="55880"/>
                  </a:lnTo>
                  <a:lnTo>
                    <a:pt x="214630" y="48895"/>
                  </a:lnTo>
                  <a:lnTo>
                    <a:pt x="201295" y="0"/>
                  </a:lnTo>
                  <a:lnTo>
                    <a:pt x="177165" y="63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1" name="Google Shape;1141;p29"/>
            <p:cNvSpPr/>
            <p:nvPr/>
          </p:nvSpPr>
          <p:spPr>
            <a:xfrm>
              <a:off x="827405" y="253174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2" name="Google Shape;1142;p29"/>
            <p:cNvSpPr/>
            <p:nvPr/>
          </p:nvSpPr>
          <p:spPr>
            <a:xfrm>
              <a:off x="1462405" y="289369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3" name="Google Shape;1143;p29"/>
            <p:cNvSpPr/>
            <p:nvPr/>
          </p:nvSpPr>
          <p:spPr>
            <a:xfrm>
              <a:off x="2097404" y="3255645"/>
              <a:ext cx="214630" cy="102870"/>
            </a:xfrm>
            <a:custGeom>
              <a:rect b="b" l="l" r="r" t="t"/>
              <a:pathLst>
                <a:path extrusionOk="0" h="102870" w="214630">
                  <a:moveTo>
                    <a:pt x="37465" y="96520"/>
                  </a:moveTo>
                  <a:lnTo>
                    <a:pt x="189865" y="55880"/>
                  </a:lnTo>
                  <a:lnTo>
                    <a:pt x="214630" y="48895"/>
                  </a:lnTo>
                  <a:lnTo>
                    <a:pt x="201295" y="0"/>
                  </a:lnTo>
                  <a:lnTo>
                    <a:pt x="177165" y="6350"/>
                  </a:lnTo>
                  <a:lnTo>
                    <a:pt x="24765" y="47625"/>
                  </a:lnTo>
                  <a:lnTo>
                    <a:pt x="0" y="53975"/>
                  </a:lnTo>
                  <a:lnTo>
                    <a:pt x="13335" y="102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4" name="Google Shape;1144;p29"/>
            <p:cNvSpPr/>
            <p:nvPr/>
          </p:nvSpPr>
          <p:spPr>
            <a:xfrm>
              <a:off x="2732404" y="3617595"/>
              <a:ext cx="214630" cy="102870"/>
            </a:xfrm>
            <a:custGeom>
              <a:rect b="b" l="l" r="r" t="t"/>
              <a:pathLst>
                <a:path extrusionOk="0" h="102870"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5" name="Google Shape;1145;p29"/>
            <p:cNvSpPr/>
            <p:nvPr/>
          </p:nvSpPr>
          <p:spPr>
            <a:xfrm>
              <a:off x="3367404" y="39795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6" name="Google Shape;1146;p29"/>
            <p:cNvSpPr/>
            <p:nvPr/>
          </p:nvSpPr>
          <p:spPr>
            <a:xfrm>
              <a:off x="4002404" y="434149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7" name="Google Shape;1147;p29"/>
            <p:cNvSpPr/>
            <p:nvPr/>
          </p:nvSpPr>
          <p:spPr>
            <a:xfrm>
              <a:off x="4637404" y="47034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8" name="Google Shape;1148;p29"/>
            <p:cNvSpPr/>
            <p:nvPr/>
          </p:nvSpPr>
          <p:spPr>
            <a:xfrm>
              <a:off x="5272404" y="506539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9" name="Google Shape;1149;p29"/>
            <p:cNvSpPr/>
            <p:nvPr/>
          </p:nvSpPr>
          <p:spPr>
            <a:xfrm>
              <a:off x="5907404" y="542734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0" name="Google Shape;1150;p29"/>
            <p:cNvSpPr/>
            <p:nvPr/>
          </p:nvSpPr>
          <p:spPr>
            <a:xfrm>
              <a:off x="6542405" y="578929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1" name="Google Shape;1151;p29"/>
            <p:cNvSpPr/>
            <p:nvPr/>
          </p:nvSpPr>
          <p:spPr>
            <a:xfrm>
              <a:off x="7177405" y="615124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2" name="Google Shape;1152;p29"/>
            <p:cNvSpPr/>
            <p:nvPr/>
          </p:nvSpPr>
          <p:spPr>
            <a:xfrm>
              <a:off x="7812405" y="6513194"/>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3" name="Google Shape;1153;p29"/>
            <p:cNvSpPr/>
            <p:nvPr/>
          </p:nvSpPr>
          <p:spPr>
            <a:xfrm>
              <a:off x="233045" y="1827529"/>
              <a:ext cx="206374" cy="63500"/>
            </a:xfrm>
            <a:custGeom>
              <a:rect b="b" l="l" r="r" t="t"/>
              <a:pathLst>
                <a:path extrusionOk="0" h="63500" w="206374">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4" name="Google Shape;1154;p29"/>
            <p:cNvSpPr/>
            <p:nvPr/>
          </p:nvSpPr>
          <p:spPr>
            <a:xfrm>
              <a:off x="868044" y="21894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5" name="Google Shape;1155;p29"/>
            <p:cNvSpPr/>
            <p:nvPr/>
          </p:nvSpPr>
          <p:spPr>
            <a:xfrm>
              <a:off x="1503044" y="25514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6" name="Google Shape;1156;p29"/>
            <p:cNvSpPr/>
            <p:nvPr/>
          </p:nvSpPr>
          <p:spPr>
            <a:xfrm>
              <a:off x="2138045" y="29133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7" name="Google Shape;1157;p29"/>
            <p:cNvSpPr/>
            <p:nvPr/>
          </p:nvSpPr>
          <p:spPr>
            <a:xfrm>
              <a:off x="2773045" y="32753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8" name="Google Shape;1158;p29"/>
            <p:cNvSpPr/>
            <p:nvPr/>
          </p:nvSpPr>
          <p:spPr>
            <a:xfrm>
              <a:off x="3408045" y="36372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9" name="Google Shape;1159;p29"/>
            <p:cNvSpPr/>
            <p:nvPr/>
          </p:nvSpPr>
          <p:spPr>
            <a:xfrm>
              <a:off x="4043045" y="39992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0" name="Google Shape;1160;p29"/>
            <p:cNvSpPr/>
            <p:nvPr/>
          </p:nvSpPr>
          <p:spPr>
            <a:xfrm>
              <a:off x="4678045" y="43611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1" name="Google Shape;1161;p29"/>
            <p:cNvSpPr/>
            <p:nvPr/>
          </p:nvSpPr>
          <p:spPr>
            <a:xfrm>
              <a:off x="5313045" y="4723129"/>
              <a:ext cx="206375" cy="63500"/>
            </a:xfrm>
            <a:custGeom>
              <a:rect b="b" l="l" r="r" t="t"/>
              <a:pathLst>
                <a:path extrusionOk="0" h="63500" w="206375">
                  <a:moveTo>
                    <a:pt x="203200" y="0"/>
                  </a:moveTo>
                  <a:lnTo>
                    <a:pt x="177800" y="1905"/>
                  </a:lnTo>
                  <a:lnTo>
                    <a:pt x="25400" y="11430"/>
                  </a:lnTo>
                  <a:lnTo>
                    <a:pt x="0" y="12700"/>
                  </a:lnTo>
                  <a:lnTo>
                    <a:pt x="3175" y="63500"/>
                  </a:lnTo>
                  <a:lnTo>
                    <a:pt x="28575" y="62230"/>
                  </a:lnTo>
                  <a:lnTo>
                    <a:pt x="180975" y="52705"/>
                  </a:lnTo>
                  <a:lnTo>
                    <a:pt x="206375"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2" name="Google Shape;1162;p29"/>
            <p:cNvSpPr/>
            <p:nvPr/>
          </p:nvSpPr>
          <p:spPr>
            <a:xfrm>
              <a:off x="5948045" y="50850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3" name="Google Shape;1163;p29"/>
            <p:cNvSpPr/>
            <p:nvPr/>
          </p:nvSpPr>
          <p:spPr>
            <a:xfrm>
              <a:off x="6583044" y="54470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4" name="Google Shape;1164;p29"/>
            <p:cNvSpPr/>
            <p:nvPr/>
          </p:nvSpPr>
          <p:spPr>
            <a:xfrm>
              <a:off x="7218044" y="58089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5" name="Google Shape;1165;p29"/>
            <p:cNvSpPr/>
            <p:nvPr/>
          </p:nvSpPr>
          <p:spPr>
            <a:xfrm>
              <a:off x="7853044" y="61709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6" name="Google Shape;1166;p29"/>
            <p:cNvSpPr/>
            <p:nvPr/>
          </p:nvSpPr>
          <p:spPr>
            <a:xfrm>
              <a:off x="8488044" y="6532880"/>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29"/>
            <p:cNvSpPr/>
            <p:nvPr/>
          </p:nvSpPr>
          <p:spPr>
            <a:xfrm>
              <a:off x="222250" y="1457325"/>
              <a:ext cx="209550" cy="80010"/>
            </a:xfrm>
            <a:custGeom>
              <a:rect b="b" l="l" r="r" t="t"/>
              <a:pathLst>
                <a:path extrusionOk="0" h="80010"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8" name="Google Shape;1168;p29"/>
            <p:cNvSpPr/>
            <p:nvPr/>
          </p:nvSpPr>
          <p:spPr>
            <a:xfrm>
              <a:off x="857250" y="18192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9" name="Google Shape;1169;p29"/>
            <p:cNvSpPr/>
            <p:nvPr/>
          </p:nvSpPr>
          <p:spPr>
            <a:xfrm>
              <a:off x="1492250" y="218122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0" name="Google Shape;1170;p29"/>
            <p:cNvSpPr/>
            <p:nvPr/>
          </p:nvSpPr>
          <p:spPr>
            <a:xfrm>
              <a:off x="2127250" y="25431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1" name="Google Shape;1171;p29"/>
            <p:cNvSpPr/>
            <p:nvPr/>
          </p:nvSpPr>
          <p:spPr>
            <a:xfrm>
              <a:off x="2762250" y="2905125"/>
              <a:ext cx="209550" cy="80010"/>
            </a:xfrm>
            <a:custGeom>
              <a:rect b="b" l="l" r="r" t="t"/>
              <a:pathLst>
                <a:path extrusionOk="0" h="80010"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2" name="Google Shape;1172;p29"/>
            <p:cNvSpPr/>
            <p:nvPr/>
          </p:nvSpPr>
          <p:spPr>
            <a:xfrm>
              <a:off x="3397250" y="32670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3" name="Google Shape;1173;p29"/>
            <p:cNvSpPr/>
            <p:nvPr/>
          </p:nvSpPr>
          <p:spPr>
            <a:xfrm>
              <a:off x="4032250" y="36290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4" name="Google Shape;1174;p29"/>
            <p:cNvSpPr/>
            <p:nvPr/>
          </p:nvSpPr>
          <p:spPr>
            <a:xfrm>
              <a:off x="4667250" y="39909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5" name="Google Shape;1175;p29"/>
            <p:cNvSpPr/>
            <p:nvPr/>
          </p:nvSpPr>
          <p:spPr>
            <a:xfrm>
              <a:off x="5302250" y="43529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6" name="Google Shape;1176;p29"/>
            <p:cNvSpPr/>
            <p:nvPr/>
          </p:nvSpPr>
          <p:spPr>
            <a:xfrm>
              <a:off x="5937250" y="47148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7" name="Google Shape;1177;p29"/>
            <p:cNvSpPr/>
            <p:nvPr/>
          </p:nvSpPr>
          <p:spPr>
            <a:xfrm>
              <a:off x="6572250" y="50768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8" name="Google Shape;1178;p29"/>
            <p:cNvSpPr/>
            <p:nvPr/>
          </p:nvSpPr>
          <p:spPr>
            <a:xfrm>
              <a:off x="7207250" y="54387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9" name="Google Shape;1179;p29"/>
            <p:cNvSpPr/>
            <p:nvPr/>
          </p:nvSpPr>
          <p:spPr>
            <a:xfrm>
              <a:off x="7842250" y="58007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0" name="Google Shape;1180;p29"/>
            <p:cNvSpPr/>
            <p:nvPr/>
          </p:nvSpPr>
          <p:spPr>
            <a:xfrm>
              <a:off x="8477250" y="61626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1" name="Google Shape;1181;p29"/>
            <p:cNvSpPr/>
            <p:nvPr/>
          </p:nvSpPr>
          <p:spPr>
            <a:xfrm>
              <a:off x="9112250" y="65246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2" name="Google Shape;1182;p29"/>
            <p:cNvSpPr/>
            <p:nvPr/>
          </p:nvSpPr>
          <p:spPr>
            <a:xfrm>
              <a:off x="164464" y="1076960"/>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3" name="Google Shape;1183;p29"/>
            <p:cNvSpPr/>
            <p:nvPr/>
          </p:nvSpPr>
          <p:spPr>
            <a:xfrm>
              <a:off x="799465" y="143891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4" name="Google Shape;1184;p29"/>
            <p:cNvSpPr/>
            <p:nvPr/>
          </p:nvSpPr>
          <p:spPr>
            <a:xfrm>
              <a:off x="1434464" y="180086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5" name="Google Shape;1185;p29"/>
            <p:cNvSpPr/>
            <p:nvPr/>
          </p:nvSpPr>
          <p:spPr>
            <a:xfrm>
              <a:off x="2069464" y="216281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6" name="Google Shape;1186;p29"/>
            <p:cNvSpPr/>
            <p:nvPr/>
          </p:nvSpPr>
          <p:spPr>
            <a:xfrm>
              <a:off x="2704464" y="252476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7" name="Google Shape;1187;p29"/>
            <p:cNvSpPr/>
            <p:nvPr/>
          </p:nvSpPr>
          <p:spPr>
            <a:xfrm>
              <a:off x="3339465" y="2886710"/>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8" name="Google Shape;1188;p29"/>
            <p:cNvSpPr/>
            <p:nvPr/>
          </p:nvSpPr>
          <p:spPr>
            <a:xfrm>
              <a:off x="3974465" y="3248660"/>
              <a:ext cx="217169" cy="117474"/>
            </a:xfrm>
            <a:custGeom>
              <a:rect b="b" l="l" r="r" t="t"/>
              <a:pathLst>
                <a:path extrusionOk="0" h="117474"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9" name="Google Shape;1189;p29"/>
            <p:cNvSpPr/>
            <p:nvPr/>
          </p:nvSpPr>
          <p:spPr>
            <a:xfrm>
              <a:off x="4609465" y="36106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0" name="Google Shape;1190;p29"/>
            <p:cNvSpPr/>
            <p:nvPr/>
          </p:nvSpPr>
          <p:spPr>
            <a:xfrm>
              <a:off x="5244465" y="39725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1" name="Google Shape;1191;p29"/>
            <p:cNvSpPr/>
            <p:nvPr/>
          </p:nvSpPr>
          <p:spPr>
            <a:xfrm>
              <a:off x="5879465" y="433450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2" name="Google Shape;1192;p29"/>
            <p:cNvSpPr/>
            <p:nvPr/>
          </p:nvSpPr>
          <p:spPr>
            <a:xfrm>
              <a:off x="6514465" y="46964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3" name="Google Shape;1193;p29"/>
            <p:cNvSpPr/>
            <p:nvPr/>
          </p:nvSpPr>
          <p:spPr>
            <a:xfrm>
              <a:off x="7149465" y="5058409"/>
              <a:ext cx="217169" cy="117475"/>
            </a:xfrm>
            <a:custGeom>
              <a:rect b="b" l="l" r="r" t="t"/>
              <a:pathLst>
                <a:path extrusionOk="0" h="117475" w="217169">
                  <a:moveTo>
                    <a:pt x="16510" y="0"/>
                  </a:moveTo>
                  <a:lnTo>
                    <a:pt x="0" y="47625"/>
                  </a:lnTo>
                  <a:lnTo>
                    <a:pt x="24130" y="55880"/>
                  </a:lnTo>
                  <a:lnTo>
                    <a:pt x="176530" y="109220"/>
                  </a:lnTo>
                  <a:lnTo>
                    <a:pt x="200025" y="117475"/>
                  </a:lnTo>
                  <a:lnTo>
                    <a:pt x="217170" y="69215"/>
                  </a:lnTo>
                  <a:lnTo>
                    <a:pt x="193040" y="60960"/>
                  </a:lnTo>
                  <a:lnTo>
                    <a:pt x="40640"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4" name="Google Shape;1194;p29"/>
            <p:cNvSpPr/>
            <p:nvPr/>
          </p:nvSpPr>
          <p:spPr>
            <a:xfrm>
              <a:off x="7784465" y="54203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5" name="Google Shape;1195;p29"/>
            <p:cNvSpPr/>
            <p:nvPr/>
          </p:nvSpPr>
          <p:spPr>
            <a:xfrm>
              <a:off x="8419465" y="57823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6" name="Google Shape;1196;p29"/>
            <p:cNvSpPr/>
            <p:nvPr/>
          </p:nvSpPr>
          <p:spPr>
            <a:xfrm>
              <a:off x="9054465" y="61442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7" name="Google Shape;1197;p29"/>
            <p:cNvSpPr/>
            <p:nvPr/>
          </p:nvSpPr>
          <p:spPr>
            <a:xfrm>
              <a:off x="9689465" y="6506209"/>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8" name="Google Shape;1198;p29"/>
            <p:cNvSpPr/>
            <p:nvPr/>
          </p:nvSpPr>
          <p:spPr>
            <a:xfrm>
              <a:off x="65405" y="698500"/>
              <a:ext cx="220979" cy="149860"/>
            </a:xfrm>
            <a:custGeom>
              <a:rect b="b" l="l" r="r" t="t"/>
              <a:pathLst>
                <a:path extrusionOk="0" h="149860"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9" name="Google Shape;1199;p29"/>
            <p:cNvSpPr/>
            <p:nvPr/>
          </p:nvSpPr>
          <p:spPr>
            <a:xfrm>
              <a:off x="700405" y="1060450"/>
              <a:ext cx="220980" cy="149860"/>
            </a:xfrm>
            <a:custGeom>
              <a:rect b="b" l="l" r="r" t="t"/>
              <a:pathLst>
                <a:path extrusionOk="0" h="149860" w="220980">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0" name="Google Shape;1200;p29"/>
            <p:cNvSpPr/>
            <p:nvPr/>
          </p:nvSpPr>
          <p:spPr>
            <a:xfrm>
              <a:off x="1335405" y="1422400"/>
              <a:ext cx="220980" cy="149860"/>
            </a:xfrm>
            <a:custGeom>
              <a:rect b="b" l="l" r="r" t="t"/>
              <a:pathLst>
                <a:path extrusionOk="0" h="149860" w="220980">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1" name="Google Shape;1201;p29"/>
            <p:cNvSpPr/>
            <p:nvPr/>
          </p:nvSpPr>
          <p:spPr>
            <a:xfrm>
              <a:off x="1970404" y="178435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2" name="Google Shape;1202;p29"/>
            <p:cNvSpPr/>
            <p:nvPr/>
          </p:nvSpPr>
          <p:spPr>
            <a:xfrm>
              <a:off x="2605404" y="214630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3" name="Google Shape;1203;p29"/>
            <p:cNvSpPr/>
            <p:nvPr/>
          </p:nvSpPr>
          <p:spPr>
            <a:xfrm>
              <a:off x="3240404" y="2508250"/>
              <a:ext cx="220979" cy="149860"/>
            </a:xfrm>
            <a:custGeom>
              <a:rect b="b" l="l" r="r" t="t"/>
              <a:pathLst>
                <a:path extrusionOk="0" h="149860"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4" name="Google Shape;1204;p29"/>
            <p:cNvSpPr/>
            <p:nvPr/>
          </p:nvSpPr>
          <p:spPr>
            <a:xfrm>
              <a:off x="3875404" y="2870200"/>
              <a:ext cx="220979" cy="149860"/>
            </a:xfrm>
            <a:custGeom>
              <a:rect b="b" l="l" r="r" t="t"/>
              <a:pathLst>
                <a:path extrusionOk="0" h="149860"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5" name="Google Shape;1205;p29"/>
            <p:cNvSpPr/>
            <p:nvPr/>
          </p:nvSpPr>
          <p:spPr>
            <a:xfrm>
              <a:off x="4510404" y="32321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6" name="Google Shape;1206;p29"/>
            <p:cNvSpPr/>
            <p:nvPr/>
          </p:nvSpPr>
          <p:spPr>
            <a:xfrm>
              <a:off x="5145404" y="359410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7" name="Google Shape;1207;p29"/>
            <p:cNvSpPr/>
            <p:nvPr/>
          </p:nvSpPr>
          <p:spPr>
            <a:xfrm>
              <a:off x="5780404" y="39560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8" name="Google Shape;1208;p29"/>
            <p:cNvSpPr/>
            <p:nvPr/>
          </p:nvSpPr>
          <p:spPr>
            <a:xfrm>
              <a:off x="6415404" y="4318000"/>
              <a:ext cx="220979" cy="149859"/>
            </a:xfrm>
            <a:custGeom>
              <a:rect b="b" l="l" r="r" t="t"/>
              <a:pathLst>
                <a:path extrusionOk="0" h="149859" w="220979">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9" name="Google Shape;1209;p29"/>
            <p:cNvSpPr/>
            <p:nvPr/>
          </p:nvSpPr>
          <p:spPr>
            <a:xfrm>
              <a:off x="7050405" y="46799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0" name="Google Shape;1210;p29"/>
            <p:cNvSpPr/>
            <p:nvPr/>
          </p:nvSpPr>
          <p:spPr>
            <a:xfrm>
              <a:off x="7685405" y="50419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1" name="Google Shape;1211;p29"/>
            <p:cNvSpPr/>
            <p:nvPr/>
          </p:nvSpPr>
          <p:spPr>
            <a:xfrm>
              <a:off x="8320405" y="54038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2" name="Google Shape;1212;p29"/>
            <p:cNvSpPr/>
            <p:nvPr/>
          </p:nvSpPr>
          <p:spPr>
            <a:xfrm>
              <a:off x="8955405" y="57658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3" name="Google Shape;1213;p29"/>
            <p:cNvSpPr/>
            <p:nvPr/>
          </p:nvSpPr>
          <p:spPr>
            <a:xfrm>
              <a:off x="9590405" y="61277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4" name="Google Shape;1214;p29"/>
            <p:cNvSpPr/>
            <p:nvPr/>
          </p:nvSpPr>
          <p:spPr>
            <a:xfrm>
              <a:off x="10225405" y="6489700"/>
              <a:ext cx="220979" cy="149859"/>
            </a:xfrm>
            <a:custGeom>
              <a:rect b="b" l="l" r="r" t="t"/>
              <a:pathLst>
                <a:path extrusionOk="0" h="149859"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5" name="Google Shape;1215;p29"/>
            <p:cNvSpPr/>
            <p:nvPr/>
          </p:nvSpPr>
          <p:spPr>
            <a:xfrm>
              <a:off x="10880725" y="6851650"/>
              <a:ext cx="15875" cy="6350"/>
            </a:xfrm>
            <a:custGeom>
              <a:rect b="b" l="l" r="r" t="t"/>
              <a:pathLst>
                <a:path extrusionOk="0" h="6350" w="15875">
                  <a:moveTo>
                    <a:pt x="0" y="6350"/>
                  </a:moveTo>
                  <a:lnTo>
                    <a:pt x="15875" y="6350"/>
                  </a:lnTo>
                  <a:lnTo>
                    <a:pt x="317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6" name="Google Shape;1216;p29"/>
            <p:cNvSpPr/>
            <p:nvPr/>
          </p:nvSpPr>
          <p:spPr>
            <a:xfrm>
              <a:off x="0" y="352425"/>
              <a:ext cx="151129" cy="147955"/>
            </a:xfrm>
            <a:custGeom>
              <a:rect b="b" l="l" r="r" t="t"/>
              <a:pathLst>
                <a:path extrusionOk="0" h="147955" w="151129">
                  <a:moveTo>
                    <a:pt x="100965" y="133350"/>
                  </a:moveTo>
                  <a:lnTo>
                    <a:pt x="121920" y="147955"/>
                  </a:lnTo>
                  <a:lnTo>
                    <a:pt x="151130" y="106680"/>
                  </a:lnTo>
                  <a:lnTo>
                    <a:pt x="130175" y="92075"/>
                  </a:lnTo>
                  <a:lnTo>
                    <a:pt x="0" y="0"/>
                  </a:lnTo>
                  <a:lnTo>
                    <a:pt x="0" y="622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7" name="Google Shape;1217;p29"/>
            <p:cNvSpPr/>
            <p:nvPr/>
          </p:nvSpPr>
          <p:spPr>
            <a:xfrm>
              <a:off x="563244" y="68453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8" name="Google Shape;1218;p29"/>
            <p:cNvSpPr/>
            <p:nvPr/>
          </p:nvSpPr>
          <p:spPr>
            <a:xfrm>
              <a:off x="1198244" y="104648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9" name="Google Shape;1219;p29"/>
            <p:cNvSpPr/>
            <p:nvPr/>
          </p:nvSpPr>
          <p:spPr>
            <a:xfrm>
              <a:off x="1833245" y="1408430"/>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0" name="Google Shape;1220;p29"/>
            <p:cNvSpPr/>
            <p:nvPr/>
          </p:nvSpPr>
          <p:spPr>
            <a:xfrm>
              <a:off x="2468245" y="17703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1" name="Google Shape;1221;p29"/>
            <p:cNvSpPr/>
            <p:nvPr/>
          </p:nvSpPr>
          <p:spPr>
            <a:xfrm>
              <a:off x="3103245" y="213232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2" name="Google Shape;1222;p29"/>
            <p:cNvSpPr/>
            <p:nvPr/>
          </p:nvSpPr>
          <p:spPr>
            <a:xfrm>
              <a:off x="3738245" y="24942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3" name="Google Shape;1223;p29"/>
            <p:cNvSpPr/>
            <p:nvPr/>
          </p:nvSpPr>
          <p:spPr>
            <a:xfrm>
              <a:off x="4373245" y="28562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4" name="Google Shape;1224;p29"/>
            <p:cNvSpPr/>
            <p:nvPr/>
          </p:nvSpPr>
          <p:spPr>
            <a:xfrm>
              <a:off x="5008245" y="32181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5" name="Google Shape;1225;p29"/>
            <p:cNvSpPr/>
            <p:nvPr/>
          </p:nvSpPr>
          <p:spPr>
            <a:xfrm>
              <a:off x="5643245" y="35801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6" name="Google Shape;1226;p29"/>
            <p:cNvSpPr/>
            <p:nvPr/>
          </p:nvSpPr>
          <p:spPr>
            <a:xfrm>
              <a:off x="6278245" y="39420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7" name="Google Shape;1227;p29"/>
            <p:cNvSpPr/>
            <p:nvPr/>
          </p:nvSpPr>
          <p:spPr>
            <a:xfrm>
              <a:off x="6913244" y="43040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8" name="Google Shape;1228;p29"/>
            <p:cNvSpPr/>
            <p:nvPr/>
          </p:nvSpPr>
          <p:spPr>
            <a:xfrm>
              <a:off x="7548244" y="46659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9" name="Google Shape;1229;p29"/>
            <p:cNvSpPr/>
            <p:nvPr/>
          </p:nvSpPr>
          <p:spPr>
            <a:xfrm>
              <a:off x="8183244" y="50279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0" name="Google Shape;1230;p29"/>
            <p:cNvSpPr/>
            <p:nvPr/>
          </p:nvSpPr>
          <p:spPr>
            <a:xfrm>
              <a:off x="8818244" y="53898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1" name="Google Shape;1231;p29"/>
            <p:cNvSpPr/>
            <p:nvPr/>
          </p:nvSpPr>
          <p:spPr>
            <a:xfrm>
              <a:off x="9453244" y="57518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2" name="Google Shape;1232;p29"/>
            <p:cNvSpPr/>
            <p:nvPr/>
          </p:nvSpPr>
          <p:spPr>
            <a:xfrm>
              <a:off x="10088244" y="61137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3" name="Google Shape;1233;p29"/>
            <p:cNvSpPr/>
            <p:nvPr/>
          </p:nvSpPr>
          <p:spPr>
            <a:xfrm>
              <a:off x="10723244" y="6475729"/>
              <a:ext cx="222885" cy="177800"/>
            </a:xfrm>
            <a:custGeom>
              <a:rect b="b" l="l" r="r" t="t"/>
              <a:pathLst>
                <a:path extrusionOk="0" h="177800" w="222885">
                  <a:moveTo>
                    <a:pt x="49530" y="14605"/>
                  </a:moveTo>
                  <a:lnTo>
                    <a:pt x="29211" y="0"/>
                  </a:lnTo>
                  <a:lnTo>
                    <a:pt x="0" y="41910"/>
                  </a:lnTo>
                  <a:lnTo>
                    <a:pt x="20320" y="56515"/>
                  </a:lnTo>
                  <a:lnTo>
                    <a:pt x="172720" y="163195"/>
                  </a:lnTo>
                  <a:lnTo>
                    <a:pt x="193675" y="177800"/>
                  </a:lnTo>
                  <a:lnTo>
                    <a:pt x="222886"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4" name="Google Shape;1234;p29"/>
            <p:cNvSpPr/>
            <p:nvPr/>
          </p:nvSpPr>
          <p:spPr>
            <a:xfrm>
              <a:off x="11372850" y="6837680"/>
              <a:ext cx="43180" cy="20319"/>
            </a:xfrm>
            <a:custGeom>
              <a:rect b="b" l="l" r="r" t="t"/>
              <a:pathLst>
                <a:path extrusionOk="0" h="20319" w="43180">
                  <a:moveTo>
                    <a:pt x="14605" y="0"/>
                  </a:moveTo>
                  <a:lnTo>
                    <a:pt x="0" y="20320"/>
                  </a:lnTo>
                  <a:lnTo>
                    <a:pt x="43180" y="20320"/>
                  </a:lnTo>
                  <a:lnTo>
                    <a:pt x="34925" y="14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5" name="Google Shape;1235;p29"/>
            <p:cNvSpPr/>
            <p:nvPr/>
          </p:nvSpPr>
          <p:spPr>
            <a:xfrm>
              <a:off x="392429" y="311784"/>
              <a:ext cx="224154" cy="199390"/>
            </a:xfrm>
            <a:custGeom>
              <a:rect b="b" l="l" r="r" t="t"/>
              <a:pathLst>
                <a:path extrusionOk="0" h="199390" w="224154">
                  <a:moveTo>
                    <a:pt x="19685" y="55245"/>
                  </a:moveTo>
                  <a:lnTo>
                    <a:pt x="172085" y="183515"/>
                  </a:lnTo>
                  <a:lnTo>
                    <a:pt x="191770" y="199390"/>
                  </a:lnTo>
                  <a:lnTo>
                    <a:pt x="224155" y="160655"/>
                  </a:lnTo>
                  <a:lnTo>
                    <a:pt x="205105" y="144145"/>
                  </a:lnTo>
                  <a:lnTo>
                    <a:pt x="52705" y="16510"/>
                  </a:lnTo>
                  <a:lnTo>
                    <a:pt x="33020" y="0"/>
                  </a:lnTo>
                  <a:lnTo>
                    <a:pt x="0" y="38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6" name="Google Shape;1236;p29"/>
            <p:cNvSpPr/>
            <p:nvPr/>
          </p:nvSpPr>
          <p:spPr>
            <a:xfrm>
              <a:off x="1027430" y="673734"/>
              <a:ext cx="224155" cy="199390"/>
            </a:xfrm>
            <a:custGeom>
              <a:rect b="b" l="l" r="r" t="t"/>
              <a:pathLst>
                <a:path extrusionOk="0" h="199390"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7" name="Google Shape;1237;p29"/>
            <p:cNvSpPr/>
            <p:nvPr/>
          </p:nvSpPr>
          <p:spPr>
            <a:xfrm>
              <a:off x="1662429" y="103568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8" name="Google Shape;1238;p29"/>
            <p:cNvSpPr/>
            <p:nvPr/>
          </p:nvSpPr>
          <p:spPr>
            <a:xfrm>
              <a:off x="2297429" y="139763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9" name="Google Shape;1239;p29"/>
            <p:cNvSpPr/>
            <p:nvPr/>
          </p:nvSpPr>
          <p:spPr>
            <a:xfrm>
              <a:off x="2932429" y="1759585"/>
              <a:ext cx="224155" cy="199389"/>
            </a:xfrm>
            <a:custGeom>
              <a:rect b="b" l="l" r="r" t="t"/>
              <a:pathLst>
                <a:path extrusionOk="0" h="199389" w="224155">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0" name="Google Shape;1240;p29"/>
            <p:cNvSpPr/>
            <p:nvPr/>
          </p:nvSpPr>
          <p:spPr>
            <a:xfrm>
              <a:off x="3567429" y="21215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1" name="Google Shape;1241;p29"/>
            <p:cNvSpPr/>
            <p:nvPr/>
          </p:nvSpPr>
          <p:spPr>
            <a:xfrm>
              <a:off x="4202429" y="24834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2" name="Google Shape;1242;p29"/>
            <p:cNvSpPr/>
            <p:nvPr/>
          </p:nvSpPr>
          <p:spPr>
            <a:xfrm>
              <a:off x="4837429" y="28454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3" name="Google Shape;1243;p29"/>
            <p:cNvSpPr/>
            <p:nvPr/>
          </p:nvSpPr>
          <p:spPr>
            <a:xfrm>
              <a:off x="5472429" y="32073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4" name="Google Shape;1244;p29"/>
            <p:cNvSpPr/>
            <p:nvPr/>
          </p:nvSpPr>
          <p:spPr>
            <a:xfrm>
              <a:off x="6107429" y="35693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5" name="Google Shape;1245;p29"/>
            <p:cNvSpPr/>
            <p:nvPr/>
          </p:nvSpPr>
          <p:spPr>
            <a:xfrm>
              <a:off x="6742430" y="39312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6" name="Google Shape;1246;p29"/>
            <p:cNvSpPr/>
            <p:nvPr/>
          </p:nvSpPr>
          <p:spPr>
            <a:xfrm>
              <a:off x="7377430" y="42932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7" name="Google Shape;1247;p29"/>
            <p:cNvSpPr/>
            <p:nvPr/>
          </p:nvSpPr>
          <p:spPr>
            <a:xfrm>
              <a:off x="8012430" y="46551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8" name="Google Shape;1248;p29"/>
            <p:cNvSpPr/>
            <p:nvPr/>
          </p:nvSpPr>
          <p:spPr>
            <a:xfrm>
              <a:off x="8647430" y="501713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9" name="Google Shape;1249;p29"/>
            <p:cNvSpPr/>
            <p:nvPr/>
          </p:nvSpPr>
          <p:spPr>
            <a:xfrm>
              <a:off x="9282430" y="537908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0" name="Google Shape;1250;p29"/>
            <p:cNvSpPr/>
            <p:nvPr/>
          </p:nvSpPr>
          <p:spPr>
            <a:xfrm>
              <a:off x="9917430" y="57410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1" name="Google Shape;1251;p29"/>
            <p:cNvSpPr/>
            <p:nvPr/>
          </p:nvSpPr>
          <p:spPr>
            <a:xfrm>
              <a:off x="10552430" y="61029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2" name="Google Shape;1252;p29"/>
            <p:cNvSpPr/>
            <p:nvPr/>
          </p:nvSpPr>
          <p:spPr>
            <a:xfrm>
              <a:off x="11187430" y="6464934"/>
              <a:ext cx="224154" cy="199390"/>
            </a:xfrm>
            <a:custGeom>
              <a:rect b="b" l="l" r="r" t="t"/>
              <a:pathLst>
                <a:path extrusionOk="0" h="199390" w="224154">
                  <a:moveTo>
                    <a:pt x="224155" y="160655"/>
                  </a:moveTo>
                  <a:lnTo>
                    <a:pt x="205105" y="144145"/>
                  </a:lnTo>
                  <a:lnTo>
                    <a:pt x="52705" y="16510"/>
                  </a:lnTo>
                  <a:lnTo>
                    <a:pt x="33020" y="0"/>
                  </a:lnTo>
                  <a:lnTo>
                    <a:pt x="0" y="38735"/>
                  </a:lnTo>
                  <a:lnTo>
                    <a:pt x="19685" y="55245"/>
                  </a:lnTo>
                  <a:lnTo>
                    <a:pt x="172085" y="183515"/>
                  </a:lnTo>
                  <a:lnTo>
                    <a:pt x="191770" y="19939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3" name="Google Shape;1253;p29"/>
            <p:cNvSpPr/>
            <p:nvPr/>
          </p:nvSpPr>
          <p:spPr>
            <a:xfrm>
              <a:off x="11829415" y="6826884"/>
              <a:ext cx="62865" cy="31115"/>
            </a:xfrm>
            <a:custGeom>
              <a:rect b="b" l="l" r="r" t="t"/>
              <a:pathLst>
                <a:path extrusionOk="0" h="31115" w="62865">
                  <a:moveTo>
                    <a:pt x="26035" y="0"/>
                  </a:moveTo>
                  <a:lnTo>
                    <a:pt x="0" y="31115"/>
                  </a:lnTo>
                  <a:lnTo>
                    <a:pt x="62865" y="31115"/>
                  </a:lnTo>
                  <a:lnTo>
                    <a:pt x="45720" y="165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4" name="Google Shape;1254;p29"/>
            <p:cNvSpPr/>
            <p:nvPr/>
          </p:nvSpPr>
          <p:spPr>
            <a:xfrm>
              <a:off x="218440" y="0"/>
              <a:ext cx="201294" cy="157479"/>
            </a:xfrm>
            <a:custGeom>
              <a:rect b="b" l="l" r="r" t="t"/>
              <a:pathLst>
                <a:path extrusionOk="0" h="157479" w="201294">
                  <a:moveTo>
                    <a:pt x="166370" y="157480"/>
                  </a:moveTo>
                  <a:lnTo>
                    <a:pt x="201295" y="120650"/>
                  </a:lnTo>
                  <a:lnTo>
                    <a:pt x="182880" y="103505"/>
                  </a:lnTo>
                  <a:lnTo>
                    <a:pt x="74295" y="0"/>
                  </a:lnTo>
                  <a:lnTo>
                    <a:pt x="0" y="0"/>
                  </a:lnTo>
                  <a:lnTo>
                    <a:pt x="147955" y="1403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5" name="Google Shape;1255;p29"/>
            <p:cNvSpPr/>
            <p:nvPr/>
          </p:nvSpPr>
          <p:spPr>
            <a:xfrm>
              <a:off x="830580" y="303529"/>
              <a:ext cx="224155" cy="215900"/>
            </a:xfrm>
            <a:custGeom>
              <a:rect b="b" l="l" r="r" t="t"/>
              <a:pathLst>
                <a:path extrusionOk="0" h="215900" w="224155">
                  <a:moveTo>
                    <a:pt x="18415" y="54610"/>
                  </a:moveTo>
                  <a:lnTo>
                    <a:pt x="170815" y="198755"/>
                  </a:lnTo>
                  <a:lnTo>
                    <a:pt x="189230" y="215900"/>
                  </a:lnTo>
                  <a:lnTo>
                    <a:pt x="224155" y="179070"/>
                  </a:lnTo>
                  <a:lnTo>
                    <a:pt x="205740" y="161925"/>
                  </a:lnTo>
                  <a:lnTo>
                    <a:pt x="53340" y="17145"/>
                  </a:lnTo>
                  <a:lnTo>
                    <a:pt x="34925" y="0"/>
                  </a:lnTo>
                  <a:lnTo>
                    <a:pt x="0"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6" name="Google Shape;1256;p29"/>
            <p:cNvSpPr/>
            <p:nvPr/>
          </p:nvSpPr>
          <p:spPr>
            <a:xfrm>
              <a:off x="1465580" y="66548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7" name="Google Shape;1257;p29"/>
            <p:cNvSpPr/>
            <p:nvPr/>
          </p:nvSpPr>
          <p:spPr>
            <a:xfrm>
              <a:off x="2100579" y="102743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8" name="Google Shape;1258;p29"/>
            <p:cNvSpPr/>
            <p:nvPr/>
          </p:nvSpPr>
          <p:spPr>
            <a:xfrm>
              <a:off x="2735579" y="1389380"/>
              <a:ext cx="224155" cy="215900"/>
            </a:xfrm>
            <a:custGeom>
              <a:rect b="b" l="l" r="r" t="t"/>
              <a:pathLst>
                <a:path extrusionOk="0" h="215900" w="224155">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9" name="Google Shape;1259;p29"/>
            <p:cNvSpPr/>
            <p:nvPr/>
          </p:nvSpPr>
          <p:spPr>
            <a:xfrm>
              <a:off x="3370579" y="17513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0" name="Google Shape;1260;p29"/>
            <p:cNvSpPr/>
            <p:nvPr/>
          </p:nvSpPr>
          <p:spPr>
            <a:xfrm>
              <a:off x="4005579" y="21132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1" name="Google Shape;1261;p29"/>
            <p:cNvSpPr/>
            <p:nvPr/>
          </p:nvSpPr>
          <p:spPr>
            <a:xfrm>
              <a:off x="4640579" y="24752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2" name="Google Shape;1262;p29"/>
            <p:cNvSpPr/>
            <p:nvPr/>
          </p:nvSpPr>
          <p:spPr>
            <a:xfrm>
              <a:off x="5275579" y="28371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3" name="Google Shape;1263;p29"/>
            <p:cNvSpPr/>
            <p:nvPr/>
          </p:nvSpPr>
          <p:spPr>
            <a:xfrm>
              <a:off x="5910579" y="31991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4" name="Google Shape;1264;p29"/>
            <p:cNvSpPr/>
            <p:nvPr/>
          </p:nvSpPr>
          <p:spPr>
            <a:xfrm>
              <a:off x="6545580" y="3561079"/>
              <a:ext cx="224154" cy="215900"/>
            </a:xfrm>
            <a:custGeom>
              <a:rect b="b" l="l" r="r" t="t"/>
              <a:pathLst>
                <a:path extrusionOk="0" h="215900" w="224154">
                  <a:moveTo>
                    <a:pt x="34925" y="0"/>
                  </a:moveTo>
                  <a:lnTo>
                    <a:pt x="0" y="36830"/>
                  </a:lnTo>
                  <a:lnTo>
                    <a:pt x="18414" y="54610"/>
                  </a:lnTo>
                  <a:lnTo>
                    <a:pt x="170814" y="198755"/>
                  </a:lnTo>
                  <a:lnTo>
                    <a:pt x="189230" y="215900"/>
                  </a:lnTo>
                  <a:lnTo>
                    <a:pt x="224155" y="179070"/>
                  </a:lnTo>
                  <a:lnTo>
                    <a:pt x="205739" y="161925"/>
                  </a:lnTo>
                  <a:lnTo>
                    <a:pt x="53339"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5" name="Google Shape;1265;p29"/>
            <p:cNvSpPr/>
            <p:nvPr/>
          </p:nvSpPr>
          <p:spPr>
            <a:xfrm>
              <a:off x="7180580" y="39230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6" name="Google Shape;1266;p29"/>
            <p:cNvSpPr/>
            <p:nvPr/>
          </p:nvSpPr>
          <p:spPr>
            <a:xfrm>
              <a:off x="7815580" y="42849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7" name="Google Shape;1267;p29"/>
            <p:cNvSpPr/>
            <p:nvPr/>
          </p:nvSpPr>
          <p:spPr>
            <a:xfrm>
              <a:off x="8450580" y="46469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8" name="Google Shape;1268;p29"/>
            <p:cNvSpPr/>
            <p:nvPr/>
          </p:nvSpPr>
          <p:spPr>
            <a:xfrm>
              <a:off x="9085580" y="50088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9" name="Google Shape;1269;p29"/>
            <p:cNvSpPr/>
            <p:nvPr/>
          </p:nvSpPr>
          <p:spPr>
            <a:xfrm>
              <a:off x="9720580" y="53708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0" name="Google Shape;1270;p29"/>
            <p:cNvSpPr/>
            <p:nvPr/>
          </p:nvSpPr>
          <p:spPr>
            <a:xfrm>
              <a:off x="10355580" y="57327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1" name="Google Shape;1271;p29"/>
            <p:cNvSpPr/>
            <p:nvPr/>
          </p:nvSpPr>
          <p:spPr>
            <a:xfrm>
              <a:off x="10990580" y="60947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2" name="Google Shape;1272;p29"/>
            <p:cNvSpPr/>
            <p:nvPr/>
          </p:nvSpPr>
          <p:spPr>
            <a:xfrm>
              <a:off x="11625580" y="64566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3" name="Google Shape;1273;p29"/>
            <p:cNvSpPr/>
            <p:nvPr/>
          </p:nvSpPr>
          <p:spPr>
            <a:xfrm>
              <a:off x="642619" y="0"/>
              <a:ext cx="196850" cy="162560"/>
            </a:xfrm>
            <a:custGeom>
              <a:rect b="b" l="l" r="r" t="t"/>
              <a:pathLst>
                <a:path extrusionOk="0" h="162560" w="196850">
                  <a:moveTo>
                    <a:pt x="160655" y="162560"/>
                  </a:moveTo>
                  <a:lnTo>
                    <a:pt x="196850" y="127000"/>
                  </a:lnTo>
                  <a:lnTo>
                    <a:pt x="178435" y="109220"/>
                  </a:lnTo>
                  <a:lnTo>
                    <a:pt x="71120" y="0"/>
                  </a:lnTo>
                  <a:lnTo>
                    <a:pt x="0" y="0"/>
                  </a:lnTo>
                  <a:lnTo>
                    <a:pt x="142875" y="144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4" name="Google Shape;1274;p29"/>
            <p:cNvSpPr/>
            <p:nvPr/>
          </p:nvSpPr>
          <p:spPr>
            <a:xfrm>
              <a:off x="1249680" y="2984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5" name="Google Shape;1275;p29"/>
            <p:cNvSpPr/>
            <p:nvPr/>
          </p:nvSpPr>
          <p:spPr>
            <a:xfrm>
              <a:off x="1884679" y="6604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6" name="Google Shape;1276;p29"/>
            <p:cNvSpPr/>
            <p:nvPr/>
          </p:nvSpPr>
          <p:spPr>
            <a:xfrm>
              <a:off x="2519679" y="102235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7" name="Google Shape;1277;p29"/>
            <p:cNvSpPr/>
            <p:nvPr/>
          </p:nvSpPr>
          <p:spPr>
            <a:xfrm>
              <a:off x="3154679" y="138430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8" name="Google Shape;1278;p29"/>
            <p:cNvSpPr/>
            <p:nvPr/>
          </p:nvSpPr>
          <p:spPr>
            <a:xfrm>
              <a:off x="3789679" y="1746250"/>
              <a:ext cx="224790" cy="226060"/>
            </a:xfrm>
            <a:custGeom>
              <a:rect b="b" l="l" r="r" t="t"/>
              <a:pathLst>
                <a:path extrusionOk="0" h="226060" w="224790">
                  <a:moveTo>
                    <a:pt x="206375" y="172720"/>
                  </a:moveTo>
                  <a:lnTo>
                    <a:pt x="53975" y="17780"/>
                  </a:lnTo>
                  <a:lnTo>
                    <a:pt x="36195" y="0"/>
                  </a:lnTo>
                  <a:lnTo>
                    <a:pt x="0" y="35560"/>
                  </a:lnTo>
                  <a:lnTo>
                    <a:pt x="18415" y="53975"/>
                  </a:lnTo>
                  <a:lnTo>
                    <a:pt x="170815" y="208280"/>
                  </a:lnTo>
                  <a:lnTo>
                    <a:pt x="188595" y="226060"/>
                  </a:lnTo>
                  <a:lnTo>
                    <a:pt x="224790"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9" name="Google Shape;1279;p29"/>
            <p:cNvSpPr/>
            <p:nvPr/>
          </p:nvSpPr>
          <p:spPr>
            <a:xfrm>
              <a:off x="4424679" y="21082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0" name="Google Shape;1280;p29"/>
            <p:cNvSpPr/>
            <p:nvPr/>
          </p:nvSpPr>
          <p:spPr>
            <a:xfrm>
              <a:off x="5059679" y="247015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1" name="Google Shape;1281;p29"/>
            <p:cNvSpPr/>
            <p:nvPr/>
          </p:nvSpPr>
          <p:spPr>
            <a:xfrm>
              <a:off x="5694679" y="2832100"/>
              <a:ext cx="224790" cy="226060"/>
            </a:xfrm>
            <a:custGeom>
              <a:rect b="b" l="l" r="r" t="t"/>
              <a:pathLst>
                <a:path extrusionOk="0" h="226060" w="224790">
                  <a:moveTo>
                    <a:pt x="53975" y="17780"/>
                  </a:moveTo>
                  <a:lnTo>
                    <a:pt x="36195" y="0"/>
                  </a:lnTo>
                  <a:lnTo>
                    <a:pt x="0" y="35560"/>
                  </a:lnTo>
                  <a:lnTo>
                    <a:pt x="18415" y="53340"/>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2" name="Google Shape;1282;p29"/>
            <p:cNvSpPr/>
            <p:nvPr/>
          </p:nvSpPr>
          <p:spPr>
            <a:xfrm>
              <a:off x="6329679" y="31940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3" name="Google Shape;1283;p29"/>
            <p:cNvSpPr/>
            <p:nvPr/>
          </p:nvSpPr>
          <p:spPr>
            <a:xfrm>
              <a:off x="6964680" y="35560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4" name="Google Shape;1284;p29"/>
            <p:cNvSpPr/>
            <p:nvPr/>
          </p:nvSpPr>
          <p:spPr>
            <a:xfrm>
              <a:off x="7599680" y="39179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5" name="Google Shape;1285;p29"/>
            <p:cNvSpPr/>
            <p:nvPr/>
          </p:nvSpPr>
          <p:spPr>
            <a:xfrm>
              <a:off x="8234680" y="42799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6" name="Google Shape;1286;p29"/>
            <p:cNvSpPr/>
            <p:nvPr/>
          </p:nvSpPr>
          <p:spPr>
            <a:xfrm>
              <a:off x="8869680" y="46418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7" name="Google Shape;1287;p29"/>
            <p:cNvSpPr/>
            <p:nvPr/>
          </p:nvSpPr>
          <p:spPr>
            <a:xfrm>
              <a:off x="9504680" y="50038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8" name="Google Shape;1288;p29"/>
            <p:cNvSpPr/>
            <p:nvPr/>
          </p:nvSpPr>
          <p:spPr>
            <a:xfrm>
              <a:off x="10139680" y="53657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9" name="Google Shape;1289;p29"/>
            <p:cNvSpPr/>
            <p:nvPr/>
          </p:nvSpPr>
          <p:spPr>
            <a:xfrm>
              <a:off x="10774680" y="572770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0" name="Google Shape;1290;p29"/>
            <p:cNvSpPr/>
            <p:nvPr/>
          </p:nvSpPr>
          <p:spPr>
            <a:xfrm>
              <a:off x="11409680" y="608965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1" name="Google Shape;1291;p29"/>
            <p:cNvSpPr/>
            <p:nvPr/>
          </p:nvSpPr>
          <p:spPr>
            <a:xfrm>
              <a:off x="12044680" y="6451600"/>
              <a:ext cx="147319" cy="184784"/>
            </a:xfrm>
            <a:custGeom>
              <a:rect b="b" l="l" r="r" t="t"/>
              <a:pathLst>
                <a:path extrusionOk="0" h="184784" w="147319">
                  <a:moveTo>
                    <a:pt x="36195" y="0"/>
                  </a:moveTo>
                  <a:lnTo>
                    <a:pt x="0" y="35560"/>
                  </a:lnTo>
                  <a:lnTo>
                    <a:pt x="18414" y="53340"/>
                  </a:lnTo>
                  <a:lnTo>
                    <a:pt x="147320" y="184785"/>
                  </a:lnTo>
                  <a:lnTo>
                    <a:pt x="147320" y="112395"/>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2" name="Google Shape;1292;p29"/>
            <p:cNvSpPr/>
            <p:nvPr/>
          </p:nvSpPr>
          <p:spPr>
            <a:xfrm>
              <a:off x="1052830" y="0"/>
              <a:ext cx="194944" cy="165100"/>
            </a:xfrm>
            <a:custGeom>
              <a:rect b="b" l="l" r="r" t="t"/>
              <a:pathLst>
                <a:path extrusionOk="0" h="165100" w="194944">
                  <a:moveTo>
                    <a:pt x="158750" y="165100"/>
                  </a:moveTo>
                  <a:lnTo>
                    <a:pt x="194945" y="129540"/>
                  </a:lnTo>
                  <a:lnTo>
                    <a:pt x="177800" y="111125"/>
                  </a:lnTo>
                  <a:lnTo>
                    <a:pt x="70485" y="0"/>
                  </a:lnTo>
                  <a:lnTo>
                    <a:pt x="0" y="0"/>
                  </a:lnTo>
                  <a:lnTo>
                    <a:pt x="140970" y="1466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3" name="Google Shape;1293;p29"/>
            <p:cNvSpPr/>
            <p:nvPr/>
          </p:nvSpPr>
          <p:spPr>
            <a:xfrm>
              <a:off x="1658620" y="296545"/>
              <a:ext cx="224154" cy="230504"/>
            </a:xfrm>
            <a:custGeom>
              <a:rect b="b" l="l" r="r" t="t"/>
              <a:pathLst>
                <a:path extrusionOk="0" h="230504"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4" name="Google Shape;1294;p29"/>
            <p:cNvSpPr/>
            <p:nvPr/>
          </p:nvSpPr>
          <p:spPr>
            <a:xfrm>
              <a:off x="2293620" y="65849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5" name="Google Shape;1295;p29"/>
            <p:cNvSpPr/>
            <p:nvPr/>
          </p:nvSpPr>
          <p:spPr>
            <a:xfrm>
              <a:off x="2928620" y="102044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6" name="Google Shape;1296;p29"/>
            <p:cNvSpPr/>
            <p:nvPr/>
          </p:nvSpPr>
          <p:spPr>
            <a:xfrm>
              <a:off x="3563620" y="1382394"/>
              <a:ext cx="224154" cy="230505"/>
            </a:xfrm>
            <a:custGeom>
              <a:rect b="b" l="l" r="r" t="t"/>
              <a:pathLst>
                <a:path extrusionOk="0" h="230505"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7" name="Google Shape;1297;p29"/>
            <p:cNvSpPr/>
            <p:nvPr/>
          </p:nvSpPr>
          <p:spPr>
            <a:xfrm>
              <a:off x="4198620" y="17443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8" name="Google Shape;1298;p29"/>
            <p:cNvSpPr/>
            <p:nvPr/>
          </p:nvSpPr>
          <p:spPr>
            <a:xfrm>
              <a:off x="4833620" y="21062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9" name="Google Shape;1299;p29"/>
            <p:cNvSpPr/>
            <p:nvPr/>
          </p:nvSpPr>
          <p:spPr>
            <a:xfrm>
              <a:off x="5468620" y="24682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0" name="Google Shape;1300;p29"/>
            <p:cNvSpPr/>
            <p:nvPr/>
          </p:nvSpPr>
          <p:spPr>
            <a:xfrm>
              <a:off x="6103620" y="28301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1" name="Google Shape;1301;p29"/>
            <p:cNvSpPr/>
            <p:nvPr/>
          </p:nvSpPr>
          <p:spPr>
            <a:xfrm>
              <a:off x="6738619" y="31921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2" name="Google Shape;1302;p29"/>
            <p:cNvSpPr/>
            <p:nvPr/>
          </p:nvSpPr>
          <p:spPr>
            <a:xfrm>
              <a:off x="7373619" y="35540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3" name="Google Shape;1303;p29"/>
            <p:cNvSpPr/>
            <p:nvPr/>
          </p:nvSpPr>
          <p:spPr>
            <a:xfrm>
              <a:off x="8008619" y="39160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4" name="Google Shape;1304;p29"/>
            <p:cNvSpPr/>
            <p:nvPr/>
          </p:nvSpPr>
          <p:spPr>
            <a:xfrm>
              <a:off x="8643619" y="42779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5" name="Google Shape;1305;p29"/>
            <p:cNvSpPr/>
            <p:nvPr/>
          </p:nvSpPr>
          <p:spPr>
            <a:xfrm>
              <a:off x="9278619" y="46399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6" name="Google Shape;1306;p29"/>
            <p:cNvSpPr/>
            <p:nvPr/>
          </p:nvSpPr>
          <p:spPr>
            <a:xfrm>
              <a:off x="9913619" y="50018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7" name="Google Shape;1307;p29"/>
            <p:cNvSpPr/>
            <p:nvPr/>
          </p:nvSpPr>
          <p:spPr>
            <a:xfrm>
              <a:off x="10548619" y="536384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8" name="Google Shape;1308;p29"/>
            <p:cNvSpPr/>
            <p:nvPr/>
          </p:nvSpPr>
          <p:spPr>
            <a:xfrm>
              <a:off x="11183619" y="57257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9" name="Google Shape;1309;p29"/>
            <p:cNvSpPr/>
            <p:nvPr/>
          </p:nvSpPr>
          <p:spPr>
            <a:xfrm>
              <a:off x="11818619" y="6087745"/>
              <a:ext cx="224155" cy="230504"/>
            </a:xfrm>
            <a:custGeom>
              <a:rect b="b" l="l" r="r" t="t"/>
              <a:pathLst>
                <a:path extrusionOk="0" h="230504" w="224155">
                  <a:moveTo>
                    <a:pt x="54611" y="17780"/>
                  </a:moveTo>
                  <a:lnTo>
                    <a:pt x="36830" y="0"/>
                  </a:lnTo>
                  <a:lnTo>
                    <a:pt x="0" y="34925"/>
                  </a:lnTo>
                  <a:lnTo>
                    <a:pt x="17780" y="53340"/>
                  </a:lnTo>
                  <a:lnTo>
                    <a:pt x="170180" y="212090"/>
                  </a:lnTo>
                  <a:lnTo>
                    <a:pt x="187961" y="230505"/>
                  </a:lnTo>
                  <a:lnTo>
                    <a:pt x="224155" y="194945"/>
                  </a:lnTo>
                  <a:lnTo>
                    <a:pt x="207011" y="176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0" name="Google Shape;1310;p29"/>
            <p:cNvSpPr/>
            <p:nvPr/>
          </p:nvSpPr>
          <p:spPr>
            <a:xfrm>
              <a:off x="1459230" y="0"/>
              <a:ext cx="196215" cy="163829"/>
            </a:xfrm>
            <a:custGeom>
              <a:rect b="b" l="l" r="r" t="t"/>
              <a:pathLst>
                <a:path extrusionOk="0" h="163829" w="196215">
                  <a:moveTo>
                    <a:pt x="159385" y="163830"/>
                  </a:moveTo>
                  <a:lnTo>
                    <a:pt x="196215" y="128270"/>
                  </a:lnTo>
                  <a:lnTo>
                    <a:pt x="178435" y="109855"/>
                  </a:lnTo>
                  <a:lnTo>
                    <a:pt x="71120" y="0"/>
                  </a:lnTo>
                  <a:lnTo>
                    <a:pt x="0" y="0"/>
                  </a:lnTo>
                  <a:lnTo>
                    <a:pt x="141605" y="1454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1" name="Google Shape;1311;p29"/>
            <p:cNvSpPr/>
            <p:nvPr/>
          </p:nvSpPr>
          <p:spPr>
            <a:xfrm>
              <a:off x="2066289" y="297179"/>
              <a:ext cx="224155" cy="228600"/>
            </a:xfrm>
            <a:custGeom>
              <a:rect b="b" l="l" r="r" t="t"/>
              <a:pathLst>
                <a:path extrusionOk="0" h="228600" w="224155">
                  <a:moveTo>
                    <a:pt x="17145" y="53975"/>
                  </a:moveTo>
                  <a:lnTo>
                    <a:pt x="169545" y="210185"/>
                  </a:lnTo>
                  <a:lnTo>
                    <a:pt x="187325" y="228600"/>
                  </a:lnTo>
                  <a:lnTo>
                    <a:pt x="224155" y="193040"/>
                  </a:lnTo>
                  <a:lnTo>
                    <a:pt x="206375" y="174625"/>
                  </a:lnTo>
                  <a:lnTo>
                    <a:pt x="53975" y="18415"/>
                  </a:lnTo>
                  <a:lnTo>
                    <a:pt x="36195" y="0"/>
                  </a:lnTo>
                  <a:lnTo>
                    <a:pt x="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2" name="Google Shape;1312;p29"/>
            <p:cNvSpPr/>
            <p:nvPr/>
          </p:nvSpPr>
          <p:spPr>
            <a:xfrm>
              <a:off x="2701289" y="659130"/>
              <a:ext cx="224155" cy="228600"/>
            </a:xfrm>
            <a:custGeom>
              <a:rect b="b" l="l" r="r" t="t"/>
              <a:pathLst>
                <a:path extrusionOk="0" h="228600" w="224155">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3" name="Google Shape;1313;p29"/>
            <p:cNvSpPr/>
            <p:nvPr/>
          </p:nvSpPr>
          <p:spPr>
            <a:xfrm>
              <a:off x="3336290" y="102108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4" name="Google Shape;1314;p29"/>
            <p:cNvSpPr/>
            <p:nvPr/>
          </p:nvSpPr>
          <p:spPr>
            <a:xfrm>
              <a:off x="3971290" y="138303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5" name="Google Shape;1315;p29"/>
            <p:cNvSpPr/>
            <p:nvPr/>
          </p:nvSpPr>
          <p:spPr>
            <a:xfrm>
              <a:off x="4606290" y="17449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6" name="Google Shape;1316;p29"/>
            <p:cNvSpPr/>
            <p:nvPr/>
          </p:nvSpPr>
          <p:spPr>
            <a:xfrm>
              <a:off x="5241290" y="21069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7" name="Google Shape;1317;p29"/>
            <p:cNvSpPr/>
            <p:nvPr/>
          </p:nvSpPr>
          <p:spPr>
            <a:xfrm>
              <a:off x="5876290" y="24688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8" name="Google Shape;1318;p29"/>
            <p:cNvSpPr/>
            <p:nvPr/>
          </p:nvSpPr>
          <p:spPr>
            <a:xfrm>
              <a:off x="6511290" y="28308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9" name="Google Shape;1319;p29"/>
            <p:cNvSpPr/>
            <p:nvPr/>
          </p:nvSpPr>
          <p:spPr>
            <a:xfrm>
              <a:off x="7146290" y="319277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0" name="Google Shape;1320;p29"/>
            <p:cNvSpPr/>
            <p:nvPr/>
          </p:nvSpPr>
          <p:spPr>
            <a:xfrm>
              <a:off x="7781290" y="35547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1" name="Google Shape;1321;p29"/>
            <p:cNvSpPr/>
            <p:nvPr/>
          </p:nvSpPr>
          <p:spPr>
            <a:xfrm>
              <a:off x="8416290" y="39166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2" name="Google Shape;1322;p29"/>
            <p:cNvSpPr/>
            <p:nvPr/>
          </p:nvSpPr>
          <p:spPr>
            <a:xfrm>
              <a:off x="9051290" y="42786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3" name="Google Shape;1323;p29"/>
            <p:cNvSpPr/>
            <p:nvPr/>
          </p:nvSpPr>
          <p:spPr>
            <a:xfrm>
              <a:off x="9686290" y="464057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145" y="53975"/>
                  </a:lnTo>
                  <a:lnTo>
                    <a:pt x="16954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4" name="Google Shape;1324;p29"/>
            <p:cNvSpPr/>
            <p:nvPr/>
          </p:nvSpPr>
          <p:spPr>
            <a:xfrm>
              <a:off x="10321290" y="500252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780" y="53975"/>
                  </a:lnTo>
                  <a:lnTo>
                    <a:pt x="170180"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5" name="Google Shape;1325;p29"/>
            <p:cNvSpPr/>
            <p:nvPr/>
          </p:nvSpPr>
          <p:spPr>
            <a:xfrm>
              <a:off x="10956290" y="536447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6" name="Google Shape;1326;p29"/>
            <p:cNvSpPr/>
            <p:nvPr/>
          </p:nvSpPr>
          <p:spPr>
            <a:xfrm>
              <a:off x="11591290" y="572642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7" name="Google Shape;1327;p29"/>
            <p:cNvSpPr/>
            <p:nvPr/>
          </p:nvSpPr>
          <p:spPr>
            <a:xfrm>
              <a:off x="1870710" y="0"/>
              <a:ext cx="199389" cy="159385"/>
            </a:xfrm>
            <a:custGeom>
              <a:rect b="b" l="l" r="r" t="t"/>
              <a:pathLst>
                <a:path extrusionOk="0" h="159385" w="199389">
                  <a:moveTo>
                    <a:pt x="164465" y="159385"/>
                  </a:moveTo>
                  <a:lnTo>
                    <a:pt x="199390" y="123190"/>
                  </a:lnTo>
                  <a:lnTo>
                    <a:pt x="181610" y="105410"/>
                  </a:lnTo>
                  <a:lnTo>
                    <a:pt x="73025" y="0"/>
                  </a:lnTo>
                  <a:lnTo>
                    <a:pt x="0" y="0"/>
                  </a:lnTo>
                  <a:lnTo>
                    <a:pt x="146050" y="141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8" name="Google Shape;1328;p29"/>
            <p:cNvSpPr/>
            <p:nvPr/>
          </p:nvSpPr>
          <p:spPr>
            <a:xfrm>
              <a:off x="2480945" y="301625"/>
              <a:ext cx="224154" cy="219709"/>
            </a:xfrm>
            <a:custGeom>
              <a:rect b="b" l="l" r="r" t="t"/>
              <a:pathLst>
                <a:path extrusionOk="0" h="219709"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9" name="Google Shape;1329;p29"/>
            <p:cNvSpPr/>
            <p:nvPr/>
          </p:nvSpPr>
          <p:spPr>
            <a:xfrm>
              <a:off x="3115945" y="663575"/>
              <a:ext cx="224154" cy="219710"/>
            </a:xfrm>
            <a:custGeom>
              <a:rect b="b" l="l" r="r" t="t"/>
              <a:pathLst>
                <a:path extrusionOk="0" h="219710"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0" name="Google Shape;1330;p29"/>
            <p:cNvSpPr/>
            <p:nvPr/>
          </p:nvSpPr>
          <p:spPr>
            <a:xfrm>
              <a:off x="3750945" y="10255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1" name="Google Shape;1331;p29"/>
            <p:cNvSpPr/>
            <p:nvPr/>
          </p:nvSpPr>
          <p:spPr>
            <a:xfrm>
              <a:off x="4385945" y="13874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2" name="Google Shape;1332;p29"/>
            <p:cNvSpPr/>
            <p:nvPr/>
          </p:nvSpPr>
          <p:spPr>
            <a:xfrm>
              <a:off x="5020945" y="17494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3" name="Google Shape;1333;p29"/>
            <p:cNvSpPr/>
            <p:nvPr/>
          </p:nvSpPr>
          <p:spPr>
            <a:xfrm>
              <a:off x="5655945" y="21113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4" name="Google Shape;1334;p29"/>
            <p:cNvSpPr/>
            <p:nvPr/>
          </p:nvSpPr>
          <p:spPr>
            <a:xfrm>
              <a:off x="6290945" y="24733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5" name="Google Shape;1335;p29"/>
            <p:cNvSpPr/>
            <p:nvPr/>
          </p:nvSpPr>
          <p:spPr>
            <a:xfrm>
              <a:off x="6925944" y="2835275"/>
              <a:ext cx="224155" cy="219710"/>
            </a:xfrm>
            <a:custGeom>
              <a:rect b="b" l="l" r="r" t="t"/>
              <a:pathLst>
                <a:path extrusionOk="0" h="219710"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6" name="Google Shape;1336;p29"/>
            <p:cNvSpPr/>
            <p:nvPr/>
          </p:nvSpPr>
          <p:spPr>
            <a:xfrm>
              <a:off x="7560944" y="319722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7" name="Google Shape;1337;p29"/>
            <p:cNvSpPr/>
            <p:nvPr/>
          </p:nvSpPr>
          <p:spPr>
            <a:xfrm>
              <a:off x="8195944" y="355917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8" name="Google Shape;1338;p29"/>
            <p:cNvSpPr/>
            <p:nvPr/>
          </p:nvSpPr>
          <p:spPr>
            <a:xfrm>
              <a:off x="8830944" y="39211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9" name="Google Shape;1339;p29"/>
            <p:cNvSpPr/>
            <p:nvPr/>
          </p:nvSpPr>
          <p:spPr>
            <a:xfrm>
              <a:off x="9465944" y="42830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0" name="Google Shape;1340;p29"/>
            <p:cNvSpPr/>
            <p:nvPr/>
          </p:nvSpPr>
          <p:spPr>
            <a:xfrm>
              <a:off x="10100944" y="46450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1" name="Google Shape;1341;p29"/>
            <p:cNvSpPr/>
            <p:nvPr/>
          </p:nvSpPr>
          <p:spPr>
            <a:xfrm>
              <a:off x="10735944" y="50069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2" name="Google Shape;1342;p29"/>
            <p:cNvSpPr/>
            <p:nvPr/>
          </p:nvSpPr>
          <p:spPr>
            <a:xfrm>
              <a:off x="11370944" y="53689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3" name="Google Shape;1343;p29"/>
            <p:cNvSpPr/>
            <p:nvPr/>
          </p:nvSpPr>
          <p:spPr>
            <a:xfrm>
              <a:off x="12005944" y="5730875"/>
              <a:ext cx="186055" cy="217170"/>
            </a:xfrm>
            <a:custGeom>
              <a:rect b="b" l="l" r="r" t="t"/>
              <a:pathLst>
                <a:path extrusionOk="0" h="217170" w="186055">
                  <a:moveTo>
                    <a:pt x="35561" y="0"/>
                  </a:moveTo>
                  <a:lnTo>
                    <a:pt x="0" y="36195"/>
                  </a:lnTo>
                  <a:lnTo>
                    <a:pt x="18415" y="53975"/>
                  </a:lnTo>
                  <a:lnTo>
                    <a:pt x="170815" y="201930"/>
                  </a:lnTo>
                  <a:lnTo>
                    <a:pt x="186055" y="217170"/>
                  </a:lnTo>
                  <a:lnTo>
                    <a:pt x="186055" y="14605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4" name="Google Shape;1344;p29"/>
            <p:cNvSpPr/>
            <p:nvPr/>
          </p:nvSpPr>
          <p:spPr>
            <a:xfrm>
              <a:off x="2294254" y="0"/>
              <a:ext cx="207010" cy="152400"/>
            </a:xfrm>
            <a:custGeom>
              <a:rect b="b" l="l" r="r" t="t"/>
              <a:pathLst>
                <a:path extrusionOk="0" h="152400" w="207010">
                  <a:moveTo>
                    <a:pt x="154940" y="135255"/>
                  </a:moveTo>
                  <a:lnTo>
                    <a:pt x="173990" y="152400"/>
                  </a:lnTo>
                  <a:lnTo>
                    <a:pt x="207010" y="114300"/>
                  </a:lnTo>
                  <a:lnTo>
                    <a:pt x="187960" y="97155"/>
                  </a:lnTo>
                  <a:lnTo>
                    <a:pt x="77470" y="0"/>
                  </a:lnTo>
                  <a:lnTo>
                    <a:pt x="0" y="0"/>
                  </a:lnTo>
                  <a:lnTo>
                    <a:pt x="2540" y="1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5" name="Google Shape;1345;p29"/>
            <p:cNvSpPr/>
            <p:nvPr/>
          </p:nvSpPr>
          <p:spPr>
            <a:xfrm>
              <a:off x="2912745" y="308609"/>
              <a:ext cx="223519" cy="205740"/>
            </a:xfrm>
            <a:custGeom>
              <a:rect b="b" l="l" r="r" t="t"/>
              <a:pathLst>
                <a:path extrusionOk="0" h="205740" w="223519">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6" name="Google Shape;1346;p29"/>
            <p:cNvSpPr/>
            <p:nvPr/>
          </p:nvSpPr>
          <p:spPr>
            <a:xfrm>
              <a:off x="3547745" y="670559"/>
              <a:ext cx="223520" cy="205740"/>
            </a:xfrm>
            <a:custGeom>
              <a:rect b="b" l="l" r="r" t="t"/>
              <a:pathLst>
                <a:path extrusionOk="0" h="205740"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7" name="Google Shape;1347;p29"/>
            <p:cNvSpPr/>
            <p:nvPr/>
          </p:nvSpPr>
          <p:spPr>
            <a:xfrm>
              <a:off x="4182745" y="10325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8" name="Google Shape;1348;p29"/>
            <p:cNvSpPr/>
            <p:nvPr/>
          </p:nvSpPr>
          <p:spPr>
            <a:xfrm>
              <a:off x="4817745" y="13944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9" name="Google Shape;1349;p29"/>
            <p:cNvSpPr/>
            <p:nvPr/>
          </p:nvSpPr>
          <p:spPr>
            <a:xfrm>
              <a:off x="5452745" y="17564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0" name="Google Shape;1350;p29"/>
            <p:cNvSpPr/>
            <p:nvPr/>
          </p:nvSpPr>
          <p:spPr>
            <a:xfrm>
              <a:off x="6087745" y="21183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1" name="Google Shape;1351;p29"/>
            <p:cNvSpPr/>
            <p:nvPr/>
          </p:nvSpPr>
          <p:spPr>
            <a:xfrm>
              <a:off x="6722744" y="24803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2" name="Google Shape;1352;p29"/>
            <p:cNvSpPr/>
            <p:nvPr/>
          </p:nvSpPr>
          <p:spPr>
            <a:xfrm>
              <a:off x="7357744" y="28422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3" name="Google Shape;1353;p29"/>
            <p:cNvSpPr/>
            <p:nvPr/>
          </p:nvSpPr>
          <p:spPr>
            <a:xfrm>
              <a:off x="7992744" y="32042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4" name="Google Shape;1354;p29"/>
            <p:cNvSpPr/>
            <p:nvPr/>
          </p:nvSpPr>
          <p:spPr>
            <a:xfrm>
              <a:off x="8627744" y="356615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5" name="Google Shape;1355;p29"/>
            <p:cNvSpPr/>
            <p:nvPr/>
          </p:nvSpPr>
          <p:spPr>
            <a:xfrm>
              <a:off x="9262744" y="392810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6" name="Google Shape;1356;p29"/>
            <p:cNvSpPr/>
            <p:nvPr/>
          </p:nvSpPr>
          <p:spPr>
            <a:xfrm>
              <a:off x="9897744" y="42900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7" name="Google Shape;1357;p29"/>
            <p:cNvSpPr/>
            <p:nvPr/>
          </p:nvSpPr>
          <p:spPr>
            <a:xfrm>
              <a:off x="10532744" y="46520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8" name="Google Shape;1358;p29"/>
            <p:cNvSpPr/>
            <p:nvPr/>
          </p:nvSpPr>
          <p:spPr>
            <a:xfrm>
              <a:off x="11167744" y="50139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9" name="Google Shape;1359;p29"/>
            <p:cNvSpPr/>
            <p:nvPr/>
          </p:nvSpPr>
          <p:spPr>
            <a:xfrm>
              <a:off x="11802744" y="53759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0" name="Google Shape;1360;p29"/>
            <p:cNvSpPr/>
            <p:nvPr/>
          </p:nvSpPr>
          <p:spPr>
            <a:xfrm>
              <a:off x="2736850" y="0"/>
              <a:ext cx="220345" cy="142239"/>
            </a:xfrm>
            <a:custGeom>
              <a:rect b="b" l="l" r="r" t="t"/>
              <a:pathLst>
                <a:path extrusionOk="0" h="142239" w="220345">
                  <a:moveTo>
                    <a:pt x="169545" y="127000"/>
                  </a:moveTo>
                  <a:lnTo>
                    <a:pt x="189865" y="142240"/>
                  </a:lnTo>
                  <a:lnTo>
                    <a:pt x="220345" y="101600"/>
                  </a:lnTo>
                  <a:lnTo>
                    <a:pt x="200025" y="86360"/>
                  </a:lnTo>
                  <a:lnTo>
                    <a:pt x="84455" y="0"/>
                  </a:lnTo>
                  <a:lnTo>
                    <a:pt x="0" y="0"/>
                  </a:lnTo>
                  <a:lnTo>
                    <a:pt x="1714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1" name="Google Shape;1361;p29"/>
            <p:cNvSpPr/>
            <p:nvPr/>
          </p:nvSpPr>
          <p:spPr>
            <a:xfrm>
              <a:off x="3368675" y="318770"/>
              <a:ext cx="223520" cy="185420"/>
            </a:xfrm>
            <a:custGeom>
              <a:rect b="b" l="l" r="r" t="t"/>
              <a:pathLst>
                <a:path extrusionOk="0" h="185420"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2" name="Google Shape;1362;p29"/>
            <p:cNvSpPr/>
            <p:nvPr/>
          </p:nvSpPr>
          <p:spPr>
            <a:xfrm>
              <a:off x="4003675" y="6807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3" name="Google Shape;1363;p29"/>
            <p:cNvSpPr/>
            <p:nvPr/>
          </p:nvSpPr>
          <p:spPr>
            <a:xfrm>
              <a:off x="4638675" y="104266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4" name="Google Shape;1364;p29"/>
            <p:cNvSpPr/>
            <p:nvPr/>
          </p:nvSpPr>
          <p:spPr>
            <a:xfrm>
              <a:off x="5273675" y="14046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5" name="Google Shape;1365;p29"/>
            <p:cNvSpPr/>
            <p:nvPr/>
          </p:nvSpPr>
          <p:spPr>
            <a:xfrm>
              <a:off x="5908675" y="1766570"/>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6" name="Google Shape;1366;p29"/>
            <p:cNvSpPr/>
            <p:nvPr/>
          </p:nvSpPr>
          <p:spPr>
            <a:xfrm>
              <a:off x="6543675" y="212852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7" name="Google Shape;1367;p29"/>
            <p:cNvSpPr/>
            <p:nvPr/>
          </p:nvSpPr>
          <p:spPr>
            <a:xfrm>
              <a:off x="7178675" y="249047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8" name="Google Shape;1368;p29"/>
            <p:cNvSpPr/>
            <p:nvPr/>
          </p:nvSpPr>
          <p:spPr>
            <a:xfrm>
              <a:off x="7813675" y="2852420"/>
              <a:ext cx="223519" cy="185419"/>
            </a:xfrm>
            <a:custGeom>
              <a:rect b="b" l="l" r="r" t="t"/>
              <a:pathLst>
                <a:path extrusionOk="0" h="185419"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9" name="Google Shape;1369;p29"/>
            <p:cNvSpPr/>
            <p:nvPr/>
          </p:nvSpPr>
          <p:spPr>
            <a:xfrm>
              <a:off x="8448675" y="321437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0" name="Google Shape;1370;p29"/>
            <p:cNvSpPr/>
            <p:nvPr/>
          </p:nvSpPr>
          <p:spPr>
            <a:xfrm>
              <a:off x="9083675" y="357632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1" name="Google Shape;1371;p29"/>
            <p:cNvSpPr/>
            <p:nvPr/>
          </p:nvSpPr>
          <p:spPr>
            <a:xfrm>
              <a:off x="9718675" y="393827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2" name="Google Shape;1372;p29"/>
            <p:cNvSpPr/>
            <p:nvPr/>
          </p:nvSpPr>
          <p:spPr>
            <a:xfrm>
              <a:off x="10353675" y="430022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3" name="Google Shape;1373;p29"/>
            <p:cNvSpPr/>
            <p:nvPr/>
          </p:nvSpPr>
          <p:spPr>
            <a:xfrm>
              <a:off x="10988675" y="466217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4" name="Google Shape;1374;p29"/>
            <p:cNvSpPr/>
            <p:nvPr/>
          </p:nvSpPr>
          <p:spPr>
            <a:xfrm>
              <a:off x="11623675" y="502412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5" name="Google Shape;1375;p29"/>
            <p:cNvSpPr/>
            <p:nvPr/>
          </p:nvSpPr>
          <p:spPr>
            <a:xfrm>
              <a:off x="3221989" y="0"/>
              <a:ext cx="222250" cy="129539"/>
            </a:xfrm>
            <a:custGeom>
              <a:rect b="b" l="l" r="r" t="t"/>
              <a:pathLst>
                <a:path extrusionOk="0" h="129539" w="222250">
                  <a:moveTo>
                    <a:pt x="174625" y="116205"/>
                  </a:moveTo>
                  <a:lnTo>
                    <a:pt x="196215" y="129540"/>
                  </a:lnTo>
                  <a:lnTo>
                    <a:pt x="222250" y="85725"/>
                  </a:lnTo>
                  <a:lnTo>
                    <a:pt x="200025" y="72390"/>
                  </a:lnTo>
                  <a:lnTo>
                    <a:pt x="76835" y="0"/>
                  </a:lnTo>
                  <a:lnTo>
                    <a:pt x="8255" y="0"/>
                  </a:lnTo>
                  <a:lnTo>
                    <a:pt x="0" y="13335"/>
                  </a:lnTo>
                  <a:lnTo>
                    <a:pt x="22225" y="266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6" name="Google Shape;1376;p29"/>
            <p:cNvSpPr/>
            <p:nvPr/>
          </p:nvSpPr>
          <p:spPr>
            <a:xfrm>
              <a:off x="3856990" y="3321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7" name="Google Shape;1377;p29"/>
            <p:cNvSpPr/>
            <p:nvPr/>
          </p:nvSpPr>
          <p:spPr>
            <a:xfrm>
              <a:off x="4491990" y="6940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8" name="Google Shape;1378;p29"/>
            <p:cNvSpPr/>
            <p:nvPr/>
          </p:nvSpPr>
          <p:spPr>
            <a:xfrm>
              <a:off x="5126990" y="105600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9" name="Google Shape;1379;p29"/>
            <p:cNvSpPr/>
            <p:nvPr/>
          </p:nvSpPr>
          <p:spPr>
            <a:xfrm>
              <a:off x="5761990" y="14179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0" name="Google Shape;1380;p29"/>
            <p:cNvSpPr/>
            <p:nvPr/>
          </p:nvSpPr>
          <p:spPr>
            <a:xfrm>
              <a:off x="6396990" y="17799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1" name="Google Shape;1381;p29"/>
            <p:cNvSpPr/>
            <p:nvPr/>
          </p:nvSpPr>
          <p:spPr>
            <a:xfrm>
              <a:off x="7031990" y="21418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2" name="Google Shape;1382;p29"/>
            <p:cNvSpPr/>
            <p:nvPr/>
          </p:nvSpPr>
          <p:spPr>
            <a:xfrm>
              <a:off x="7666990" y="25038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3" name="Google Shape;1383;p29"/>
            <p:cNvSpPr/>
            <p:nvPr/>
          </p:nvSpPr>
          <p:spPr>
            <a:xfrm>
              <a:off x="8301990" y="28657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4" name="Google Shape;1384;p29"/>
            <p:cNvSpPr/>
            <p:nvPr/>
          </p:nvSpPr>
          <p:spPr>
            <a:xfrm>
              <a:off x="8936990" y="32277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5" name="Google Shape;1385;p29"/>
            <p:cNvSpPr/>
            <p:nvPr/>
          </p:nvSpPr>
          <p:spPr>
            <a:xfrm>
              <a:off x="9571990" y="35896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6" name="Google Shape;1386;p29"/>
            <p:cNvSpPr/>
            <p:nvPr/>
          </p:nvSpPr>
          <p:spPr>
            <a:xfrm>
              <a:off x="10206990" y="39516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7" name="Google Shape;1387;p29"/>
            <p:cNvSpPr/>
            <p:nvPr/>
          </p:nvSpPr>
          <p:spPr>
            <a:xfrm>
              <a:off x="10841990" y="431355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8" name="Google Shape;1388;p29"/>
            <p:cNvSpPr/>
            <p:nvPr/>
          </p:nvSpPr>
          <p:spPr>
            <a:xfrm>
              <a:off x="11476990" y="467550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9" name="Google Shape;1389;p29"/>
            <p:cNvSpPr/>
            <p:nvPr/>
          </p:nvSpPr>
          <p:spPr>
            <a:xfrm>
              <a:off x="12111990" y="5037454"/>
              <a:ext cx="80009" cy="90804"/>
            </a:xfrm>
            <a:custGeom>
              <a:rect b="b" l="l" r="r" t="t"/>
              <a:pathLst>
                <a:path extrusionOk="0" h="90804" w="80009">
                  <a:moveTo>
                    <a:pt x="26035" y="0"/>
                  </a:moveTo>
                  <a:lnTo>
                    <a:pt x="0" y="43180"/>
                  </a:lnTo>
                  <a:lnTo>
                    <a:pt x="22225" y="56515"/>
                  </a:lnTo>
                  <a:lnTo>
                    <a:pt x="80010" y="90805"/>
                  </a:lnTo>
                  <a:lnTo>
                    <a:pt x="80010" y="31750"/>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0" name="Google Shape;1390;p29"/>
            <p:cNvSpPr/>
            <p:nvPr/>
          </p:nvSpPr>
          <p:spPr>
            <a:xfrm>
              <a:off x="3749040" y="0"/>
              <a:ext cx="218439" cy="113664"/>
            </a:xfrm>
            <a:custGeom>
              <a:rect b="b" l="l" r="r" t="t"/>
              <a:pathLst>
                <a:path extrusionOk="0" h="113664" w="218439">
                  <a:moveTo>
                    <a:pt x="175895" y="104140"/>
                  </a:moveTo>
                  <a:lnTo>
                    <a:pt x="199390" y="113665"/>
                  </a:lnTo>
                  <a:lnTo>
                    <a:pt x="218440" y="66675"/>
                  </a:lnTo>
                  <a:lnTo>
                    <a:pt x="194945" y="57150"/>
                  </a:lnTo>
                  <a:lnTo>
                    <a:pt x="54610" y="0"/>
                  </a:lnTo>
                  <a:lnTo>
                    <a:pt x="13335" y="0"/>
                  </a:lnTo>
                  <a:lnTo>
                    <a:pt x="0" y="32385"/>
                  </a:lnTo>
                  <a:lnTo>
                    <a:pt x="23495" y="41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1" name="Google Shape;1391;p29"/>
            <p:cNvSpPr/>
            <p:nvPr/>
          </p:nvSpPr>
          <p:spPr>
            <a:xfrm>
              <a:off x="4384040" y="347345"/>
              <a:ext cx="218439" cy="128270"/>
            </a:xfrm>
            <a:custGeom>
              <a:rect b="b" l="l" r="r" t="t"/>
              <a:pathLst>
                <a:path extrusionOk="0" h="128270"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2" name="Google Shape;1392;p29"/>
            <p:cNvSpPr/>
            <p:nvPr/>
          </p:nvSpPr>
          <p:spPr>
            <a:xfrm>
              <a:off x="5019040" y="70929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3" name="Google Shape;1393;p29"/>
            <p:cNvSpPr/>
            <p:nvPr/>
          </p:nvSpPr>
          <p:spPr>
            <a:xfrm>
              <a:off x="5654040" y="107124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4" name="Google Shape;1394;p29"/>
            <p:cNvSpPr/>
            <p:nvPr/>
          </p:nvSpPr>
          <p:spPr>
            <a:xfrm>
              <a:off x="6289040" y="1433194"/>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5" name="Google Shape;1395;p29"/>
            <p:cNvSpPr/>
            <p:nvPr/>
          </p:nvSpPr>
          <p:spPr>
            <a:xfrm>
              <a:off x="6924040" y="17951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6" name="Google Shape;1396;p29"/>
            <p:cNvSpPr/>
            <p:nvPr/>
          </p:nvSpPr>
          <p:spPr>
            <a:xfrm>
              <a:off x="7559040" y="215709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7" name="Google Shape;1397;p29"/>
            <p:cNvSpPr/>
            <p:nvPr/>
          </p:nvSpPr>
          <p:spPr>
            <a:xfrm>
              <a:off x="8194040" y="25190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8" name="Google Shape;1398;p29"/>
            <p:cNvSpPr/>
            <p:nvPr/>
          </p:nvSpPr>
          <p:spPr>
            <a:xfrm>
              <a:off x="8829040" y="2880995"/>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9" name="Google Shape;1399;p29"/>
            <p:cNvSpPr/>
            <p:nvPr/>
          </p:nvSpPr>
          <p:spPr>
            <a:xfrm>
              <a:off x="9464040" y="32429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0" name="Google Shape;1400;p29"/>
            <p:cNvSpPr/>
            <p:nvPr/>
          </p:nvSpPr>
          <p:spPr>
            <a:xfrm>
              <a:off x="10099040" y="36048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1" name="Google Shape;1401;p29"/>
            <p:cNvSpPr/>
            <p:nvPr/>
          </p:nvSpPr>
          <p:spPr>
            <a:xfrm>
              <a:off x="10734040" y="39668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2" name="Google Shape;1402;p29"/>
            <p:cNvSpPr/>
            <p:nvPr/>
          </p:nvSpPr>
          <p:spPr>
            <a:xfrm>
              <a:off x="11369040" y="43287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3" name="Google Shape;1403;p29"/>
            <p:cNvSpPr/>
            <p:nvPr/>
          </p:nvSpPr>
          <p:spPr>
            <a:xfrm>
              <a:off x="12004040" y="4690745"/>
              <a:ext cx="187959" cy="123825"/>
            </a:xfrm>
            <a:custGeom>
              <a:rect b="b" l="l" r="r" t="t"/>
              <a:pathLst>
                <a:path extrusionOk="0" h="123825" w="187959">
                  <a:moveTo>
                    <a:pt x="19050" y="0"/>
                  </a:moveTo>
                  <a:lnTo>
                    <a:pt x="0" y="46990"/>
                  </a:lnTo>
                  <a:lnTo>
                    <a:pt x="23495" y="56515"/>
                  </a:lnTo>
                  <a:lnTo>
                    <a:pt x="175895" y="118745"/>
                  </a:lnTo>
                  <a:lnTo>
                    <a:pt x="187960" y="123825"/>
                  </a:lnTo>
                  <a:lnTo>
                    <a:pt x="187960" y="68580"/>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4" name="Google Shape;1404;p29"/>
            <p:cNvSpPr/>
            <p:nvPr/>
          </p:nvSpPr>
          <p:spPr>
            <a:xfrm>
              <a:off x="4319270" y="3810"/>
              <a:ext cx="212725" cy="92075"/>
            </a:xfrm>
            <a:custGeom>
              <a:rect b="b" l="l" r="r" t="t"/>
              <a:pathLst>
                <a:path extrusionOk="0" h="92075" w="212725">
                  <a:moveTo>
                    <a:pt x="177165" y="86360"/>
                  </a:moveTo>
                  <a:lnTo>
                    <a:pt x="201930" y="92075"/>
                  </a:lnTo>
                  <a:lnTo>
                    <a:pt x="212725" y="41910"/>
                  </a:lnTo>
                  <a:lnTo>
                    <a:pt x="187325" y="36830"/>
                  </a:lnTo>
                  <a:lnTo>
                    <a:pt x="34925" y="5080"/>
                  </a:lnTo>
                  <a:lnTo>
                    <a:pt x="10160"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5" name="Google Shape;1405;p29"/>
            <p:cNvSpPr/>
            <p:nvPr/>
          </p:nvSpPr>
          <p:spPr>
            <a:xfrm>
              <a:off x="4954270" y="365759"/>
              <a:ext cx="212725" cy="92075"/>
            </a:xfrm>
            <a:custGeom>
              <a:rect b="b" l="l" r="r" t="t"/>
              <a:pathLst>
                <a:path extrusionOk="0" h="92075" w="212725">
                  <a:moveTo>
                    <a:pt x="10160" y="0"/>
                  </a:moveTo>
                  <a:lnTo>
                    <a:pt x="0" y="49530"/>
                  </a:lnTo>
                  <a:lnTo>
                    <a:pt x="24765" y="54610"/>
                  </a:lnTo>
                  <a:lnTo>
                    <a:pt x="177165" y="86360"/>
                  </a:lnTo>
                  <a:lnTo>
                    <a:pt x="201930" y="92075"/>
                  </a:lnTo>
                  <a:lnTo>
                    <a:pt x="212725" y="41910"/>
                  </a:lnTo>
                  <a:lnTo>
                    <a:pt x="187325" y="36830"/>
                  </a:lnTo>
                  <a:lnTo>
                    <a:pt x="34925" y="50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6" name="Google Shape;1406;p29"/>
            <p:cNvSpPr/>
            <p:nvPr/>
          </p:nvSpPr>
          <p:spPr>
            <a:xfrm>
              <a:off x="5589270" y="727709"/>
              <a:ext cx="212725" cy="92075"/>
            </a:xfrm>
            <a:custGeom>
              <a:rect b="b" l="l" r="r" t="t"/>
              <a:pathLst>
                <a:path extrusionOk="0" h="92075" w="212725">
                  <a:moveTo>
                    <a:pt x="34925" y="5080"/>
                  </a:moveTo>
                  <a:lnTo>
                    <a:pt x="10160"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7" name="Google Shape;1407;p29"/>
            <p:cNvSpPr/>
            <p:nvPr/>
          </p:nvSpPr>
          <p:spPr>
            <a:xfrm>
              <a:off x="6224270" y="1089660"/>
              <a:ext cx="212725" cy="92075"/>
            </a:xfrm>
            <a:custGeom>
              <a:rect b="b" l="l" r="r" t="t"/>
              <a:pathLst>
                <a:path extrusionOk="0" h="92075" w="212725">
                  <a:moveTo>
                    <a:pt x="201930" y="92075"/>
                  </a:moveTo>
                  <a:lnTo>
                    <a:pt x="212725" y="41910"/>
                  </a:lnTo>
                  <a:lnTo>
                    <a:pt x="187325" y="36830"/>
                  </a:lnTo>
                  <a:lnTo>
                    <a:pt x="34925" y="5080"/>
                  </a:lnTo>
                  <a:lnTo>
                    <a:pt x="10160"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8" name="Google Shape;1408;p29"/>
            <p:cNvSpPr/>
            <p:nvPr/>
          </p:nvSpPr>
          <p:spPr>
            <a:xfrm>
              <a:off x="6859269" y="14516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9" name="Google Shape;1409;p29"/>
            <p:cNvSpPr/>
            <p:nvPr/>
          </p:nvSpPr>
          <p:spPr>
            <a:xfrm>
              <a:off x="7494269" y="181356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0" name="Google Shape;1410;p29"/>
            <p:cNvSpPr/>
            <p:nvPr/>
          </p:nvSpPr>
          <p:spPr>
            <a:xfrm>
              <a:off x="8129269" y="21755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1" name="Google Shape;1411;p29"/>
            <p:cNvSpPr/>
            <p:nvPr/>
          </p:nvSpPr>
          <p:spPr>
            <a:xfrm>
              <a:off x="8764269" y="2537460"/>
              <a:ext cx="212725" cy="92075"/>
            </a:xfrm>
            <a:custGeom>
              <a:rect b="b" l="l" r="r" t="t"/>
              <a:pathLst>
                <a:path extrusionOk="0" h="92075" w="212725">
                  <a:moveTo>
                    <a:pt x="34925" y="5080"/>
                  </a:moveTo>
                  <a:lnTo>
                    <a:pt x="10161"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2" name="Google Shape;1412;p29"/>
            <p:cNvSpPr/>
            <p:nvPr/>
          </p:nvSpPr>
          <p:spPr>
            <a:xfrm>
              <a:off x="9399269" y="28994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3" name="Google Shape;1413;p29"/>
            <p:cNvSpPr/>
            <p:nvPr/>
          </p:nvSpPr>
          <p:spPr>
            <a:xfrm>
              <a:off x="10034269" y="326135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4" name="Google Shape;1414;p29"/>
            <p:cNvSpPr/>
            <p:nvPr/>
          </p:nvSpPr>
          <p:spPr>
            <a:xfrm>
              <a:off x="10669269" y="36233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5" name="Google Shape;1415;p29"/>
            <p:cNvSpPr/>
            <p:nvPr/>
          </p:nvSpPr>
          <p:spPr>
            <a:xfrm>
              <a:off x="11304269" y="3985259"/>
              <a:ext cx="212725" cy="92075"/>
            </a:xfrm>
            <a:custGeom>
              <a:rect b="b" l="l" r="r" t="t"/>
              <a:pathLst>
                <a:path extrusionOk="0" h="92075" w="212725">
                  <a:moveTo>
                    <a:pt x="177165" y="86360"/>
                  </a:moveTo>
                  <a:lnTo>
                    <a:pt x="201930" y="92075"/>
                  </a:lnTo>
                  <a:lnTo>
                    <a:pt x="212725" y="41910"/>
                  </a:lnTo>
                  <a:lnTo>
                    <a:pt x="187325" y="36830"/>
                  </a:lnTo>
                  <a:lnTo>
                    <a:pt x="34925" y="5080"/>
                  </a:lnTo>
                  <a:lnTo>
                    <a:pt x="10161"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6" name="Google Shape;1416;p29"/>
            <p:cNvSpPr/>
            <p:nvPr/>
          </p:nvSpPr>
          <p:spPr>
            <a:xfrm>
              <a:off x="11939269" y="43472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7" name="Google Shape;1417;p29"/>
            <p:cNvSpPr/>
            <p:nvPr/>
          </p:nvSpPr>
          <p:spPr>
            <a:xfrm>
              <a:off x="4935854" y="2412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8" name="Google Shape;1418;p29"/>
            <p:cNvSpPr/>
            <p:nvPr/>
          </p:nvSpPr>
          <p:spPr>
            <a:xfrm>
              <a:off x="5570854" y="3860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9" name="Google Shape;1419;p29"/>
            <p:cNvSpPr/>
            <p:nvPr/>
          </p:nvSpPr>
          <p:spPr>
            <a:xfrm>
              <a:off x="6205854" y="7480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0" name="Google Shape;1420;p29"/>
            <p:cNvSpPr/>
            <p:nvPr/>
          </p:nvSpPr>
          <p:spPr>
            <a:xfrm>
              <a:off x="6840855" y="110998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1" name="Google Shape;1421;p29"/>
            <p:cNvSpPr/>
            <p:nvPr/>
          </p:nvSpPr>
          <p:spPr>
            <a:xfrm>
              <a:off x="7475855" y="14719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2" name="Google Shape;1422;p29"/>
            <p:cNvSpPr/>
            <p:nvPr/>
          </p:nvSpPr>
          <p:spPr>
            <a:xfrm>
              <a:off x="8110855" y="18338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3" name="Google Shape;1423;p29"/>
            <p:cNvSpPr/>
            <p:nvPr/>
          </p:nvSpPr>
          <p:spPr>
            <a:xfrm>
              <a:off x="8745855" y="21958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4" name="Google Shape;1424;p29"/>
            <p:cNvSpPr/>
            <p:nvPr/>
          </p:nvSpPr>
          <p:spPr>
            <a:xfrm>
              <a:off x="9380855" y="25577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5" name="Google Shape;1425;p29"/>
            <p:cNvSpPr/>
            <p:nvPr/>
          </p:nvSpPr>
          <p:spPr>
            <a:xfrm>
              <a:off x="10015855" y="29197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6" name="Google Shape;1426;p29"/>
            <p:cNvSpPr/>
            <p:nvPr/>
          </p:nvSpPr>
          <p:spPr>
            <a:xfrm>
              <a:off x="10650855" y="32816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7" name="Google Shape;1427;p29"/>
            <p:cNvSpPr/>
            <p:nvPr/>
          </p:nvSpPr>
          <p:spPr>
            <a:xfrm>
              <a:off x="11285855" y="36436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8" name="Google Shape;1428;p29"/>
            <p:cNvSpPr/>
            <p:nvPr/>
          </p:nvSpPr>
          <p:spPr>
            <a:xfrm>
              <a:off x="11920855" y="40055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9" name="Google Shape;1429;p29"/>
            <p:cNvSpPr/>
            <p:nvPr/>
          </p:nvSpPr>
          <p:spPr>
            <a:xfrm>
              <a:off x="5588634" y="38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0" name="Google Shape;1430;p29"/>
            <p:cNvSpPr/>
            <p:nvPr/>
          </p:nvSpPr>
          <p:spPr>
            <a:xfrm>
              <a:off x="6223634" y="3657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1" name="Google Shape;1431;p29"/>
            <p:cNvSpPr/>
            <p:nvPr/>
          </p:nvSpPr>
          <p:spPr>
            <a:xfrm>
              <a:off x="6858634" y="72770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2" name="Google Shape;1432;p29"/>
            <p:cNvSpPr/>
            <p:nvPr/>
          </p:nvSpPr>
          <p:spPr>
            <a:xfrm>
              <a:off x="7493634" y="108966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3" name="Google Shape;1433;p29"/>
            <p:cNvSpPr/>
            <p:nvPr/>
          </p:nvSpPr>
          <p:spPr>
            <a:xfrm>
              <a:off x="8128634" y="14516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4" name="Google Shape;1434;p29"/>
            <p:cNvSpPr/>
            <p:nvPr/>
          </p:nvSpPr>
          <p:spPr>
            <a:xfrm>
              <a:off x="8763634" y="1813560"/>
              <a:ext cx="212090" cy="91439"/>
            </a:xfrm>
            <a:custGeom>
              <a:rect b="b" l="l" r="r" t="t"/>
              <a:pathLst>
                <a:path extrusionOk="0" h="91439"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5" name="Google Shape;1435;p29"/>
            <p:cNvSpPr/>
            <p:nvPr/>
          </p:nvSpPr>
          <p:spPr>
            <a:xfrm>
              <a:off x="9398634" y="21755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6" name="Google Shape;1436;p29"/>
            <p:cNvSpPr/>
            <p:nvPr/>
          </p:nvSpPr>
          <p:spPr>
            <a:xfrm>
              <a:off x="10033634" y="253746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7" name="Google Shape;1437;p29"/>
            <p:cNvSpPr/>
            <p:nvPr/>
          </p:nvSpPr>
          <p:spPr>
            <a:xfrm>
              <a:off x="10668634" y="28994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8" name="Google Shape;1438;p29"/>
            <p:cNvSpPr/>
            <p:nvPr/>
          </p:nvSpPr>
          <p:spPr>
            <a:xfrm>
              <a:off x="11303634" y="32613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9" name="Google Shape;1439;p29"/>
            <p:cNvSpPr/>
            <p:nvPr/>
          </p:nvSpPr>
          <p:spPr>
            <a:xfrm>
              <a:off x="11938634" y="3623309"/>
              <a:ext cx="212090" cy="91440"/>
            </a:xfrm>
            <a:custGeom>
              <a:rect b="b" l="l" r="r" t="t"/>
              <a:pathLst>
                <a:path extrusionOk="0" h="91440"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0" name="Google Shape;1440;p29"/>
            <p:cNvSpPr/>
            <p:nvPr/>
          </p:nvSpPr>
          <p:spPr>
            <a:xfrm>
              <a:off x="6287134" y="0"/>
              <a:ext cx="218440" cy="113664"/>
            </a:xfrm>
            <a:custGeom>
              <a:rect b="b" l="l" r="r" t="t"/>
              <a:pathLst>
                <a:path extrusionOk="0" h="113664" w="218440">
                  <a:moveTo>
                    <a:pt x="42545" y="104140"/>
                  </a:moveTo>
                  <a:lnTo>
                    <a:pt x="194945" y="42545"/>
                  </a:lnTo>
                  <a:lnTo>
                    <a:pt x="218440" y="33020"/>
                  </a:lnTo>
                  <a:lnTo>
                    <a:pt x="205740" y="0"/>
                  </a:lnTo>
                  <a:lnTo>
                    <a:pt x="164465" y="0"/>
                  </a:lnTo>
                  <a:lnTo>
                    <a:pt x="23495" y="57150"/>
                  </a:lnTo>
                  <a:lnTo>
                    <a:pt x="0" y="66675"/>
                  </a:lnTo>
                  <a:lnTo>
                    <a:pt x="19050" y="1136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1" name="Google Shape;1441;p29"/>
            <p:cNvSpPr/>
            <p:nvPr/>
          </p:nvSpPr>
          <p:spPr>
            <a:xfrm>
              <a:off x="6922134" y="347979"/>
              <a:ext cx="218440" cy="127635"/>
            </a:xfrm>
            <a:custGeom>
              <a:rect b="b" l="l" r="r" t="t"/>
              <a:pathLst>
                <a:path extrusionOk="0" h="127635"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2" name="Google Shape;1442;p29"/>
            <p:cNvSpPr/>
            <p:nvPr/>
          </p:nvSpPr>
          <p:spPr>
            <a:xfrm>
              <a:off x="7557134" y="70993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3" name="Google Shape;1443;p29"/>
            <p:cNvSpPr/>
            <p:nvPr/>
          </p:nvSpPr>
          <p:spPr>
            <a:xfrm>
              <a:off x="8192134" y="107188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4" name="Google Shape;1444;p29"/>
            <p:cNvSpPr/>
            <p:nvPr/>
          </p:nvSpPr>
          <p:spPr>
            <a:xfrm>
              <a:off x="8827134" y="1433830"/>
              <a:ext cx="218440" cy="127634"/>
            </a:xfrm>
            <a:custGeom>
              <a:rect b="b" l="l" r="r" t="t"/>
              <a:pathLst>
                <a:path extrusionOk="0" h="127634" w="218440">
                  <a:moveTo>
                    <a:pt x="19050" y="127635"/>
                  </a:moveTo>
                  <a:lnTo>
                    <a:pt x="42545" y="118110"/>
                  </a:lnTo>
                  <a:lnTo>
                    <a:pt x="194945" y="56515"/>
                  </a:lnTo>
                  <a:lnTo>
                    <a:pt x="218440" y="46990"/>
                  </a:lnTo>
                  <a:lnTo>
                    <a:pt x="199390" y="0"/>
                  </a:lnTo>
                  <a:lnTo>
                    <a:pt x="175895" y="9525"/>
                  </a:lnTo>
                  <a:lnTo>
                    <a:pt x="23495" y="71120"/>
                  </a:lnTo>
                  <a:lnTo>
                    <a:pt x="0"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5" name="Google Shape;1445;p29"/>
            <p:cNvSpPr/>
            <p:nvPr/>
          </p:nvSpPr>
          <p:spPr>
            <a:xfrm>
              <a:off x="9462134" y="17957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6" name="Google Shape;1446;p29"/>
            <p:cNvSpPr/>
            <p:nvPr/>
          </p:nvSpPr>
          <p:spPr>
            <a:xfrm>
              <a:off x="10097134" y="21577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7" name="Google Shape;1447;p29"/>
            <p:cNvSpPr/>
            <p:nvPr/>
          </p:nvSpPr>
          <p:spPr>
            <a:xfrm>
              <a:off x="10732134" y="25196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8" name="Google Shape;1448;p29"/>
            <p:cNvSpPr/>
            <p:nvPr/>
          </p:nvSpPr>
          <p:spPr>
            <a:xfrm>
              <a:off x="11367134" y="28816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9" name="Google Shape;1449;p29"/>
            <p:cNvSpPr/>
            <p:nvPr/>
          </p:nvSpPr>
          <p:spPr>
            <a:xfrm>
              <a:off x="12002134" y="3247389"/>
              <a:ext cx="189865" cy="123825"/>
            </a:xfrm>
            <a:custGeom>
              <a:rect b="b" l="l" r="r" t="t"/>
              <a:pathLst>
                <a:path extrusionOk="0" h="123825" w="189865">
                  <a:moveTo>
                    <a:pt x="23495" y="67310"/>
                  </a:moveTo>
                  <a:lnTo>
                    <a:pt x="0" y="76835"/>
                  </a:lnTo>
                  <a:lnTo>
                    <a:pt x="19050" y="123825"/>
                  </a:lnTo>
                  <a:lnTo>
                    <a:pt x="42545" y="114300"/>
                  </a:lnTo>
                  <a:lnTo>
                    <a:pt x="189865" y="54610"/>
                  </a:lnTo>
                  <a:lnTo>
                    <a:pt x="189865" y="0"/>
                  </a:lnTo>
                  <a:lnTo>
                    <a:pt x="175895" y="57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0" name="Google Shape;1450;p29"/>
            <p:cNvSpPr/>
            <p:nvPr/>
          </p:nvSpPr>
          <p:spPr>
            <a:xfrm>
              <a:off x="7029450" y="0"/>
              <a:ext cx="222250" cy="128904"/>
            </a:xfrm>
            <a:custGeom>
              <a:rect b="b" l="l" r="r" t="t"/>
              <a:pathLst>
                <a:path extrusionOk="0" h="128904" w="222250">
                  <a:moveTo>
                    <a:pt x="47625" y="116205"/>
                  </a:moveTo>
                  <a:lnTo>
                    <a:pt x="200025" y="26670"/>
                  </a:lnTo>
                  <a:lnTo>
                    <a:pt x="222250" y="13970"/>
                  </a:lnTo>
                  <a:lnTo>
                    <a:pt x="213995" y="0"/>
                  </a:lnTo>
                  <a:lnTo>
                    <a:pt x="145415" y="0"/>
                  </a:lnTo>
                  <a:lnTo>
                    <a:pt x="22225" y="72390"/>
                  </a:lnTo>
                  <a:lnTo>
                    <a:pt x="0" y="85090"/>
                  </a:lnTo>
                  <a:lnTo>
                    <a:pt x="26035"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1" name="Google Shape;1451;p29"/>
            <p:cNvSpPr/>
            <p:nvPr/>
          </p:nvSpPr>
          <p:spPr>
            <a:xfrm>
              <a:off x="7664450" y="332104"/>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2" name="Google Shape;1452;p29"/>
            <p:cNvSpPr/>
            <p:nvPr/>
          </p:nvSpPr>
          <p:spPr>
            <a:xfrm>
              <a:off x="8299450" y="69405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3" name="Google Shape;1453;p29"/>
            <p:cNvSpPr/>
            <p:nvPr/>
          </p:nvSpPr>
          <p:spPr>
            <a:xfrm>
              <a:off x="8934450" y="105600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4" name="Google Shape;1454;p29"/>
            <p:cNvSpPr/>
            <p:nvPr/>
          </p:nvSpPr>
          <p:spPr>
            <a:xfrm>
              <a:off x="9569450" y="1417955"/>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5" name="Google Shape;1455;p29"/>
            <p:cNvSpPr/>
            <p:nvPr/>
          </p:nvSpPr>
          <p:spPr>
            <a:xfrm>
              <a:off x="10204450" y="1779904"/>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6" name="Google Shape;1456;p29"/>
            <p:cNvSpPr/>
            <p:nvPr/>
          </p:nvSpPr>
          <p:spPr>
            <a:xfrm>
              <a:off x="10839450" y="214185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7" name="Google Shape;1457;p29"/>
            <p:cNvSpPr/>
            <p:nvPr/>
          </p:nvSpPr>
          <p:spPr>
            <a:xfrm>
              <a:off x="11474450" y="250380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8" name="Google Shape;1458;p29"/>
            <p:cNvSpPr/>
            <p:nvPr/>
          </p:nvSpPr>
          <p:spPr>
            <a:xfrm>
              <a:off x="12109450" y="2932429"/>
              <a:ext cx="82550" cy="92075"/>
            </a:xfrm>
            <a:custGeom>
              <a:rect b="b" l="l" r="r" t="t"/>
              <a:pathLst>
                <a:path extrusionOk="0" h="92075" w="82550">
                  <a:moveTo>
                    <a:pt x="0" y="48260"/>
                  </a:moveTo>
                  <a:lnTo>
                    <a:pt x="26035" y="92075"/>
                  </a:lnTo>
                  <a:lnTo>
                    <a:pt x="47625" y="79375"/>
                  </a:lnTo>
                  <a:lnTo>
                    <a:pt x="82550" y="59055"/>
                  </a:lnTo>
                  <a:lnTo>
                    <a:pt x="82550" y="0"/>
                  </a:lnTo>
                  <a:lnTo>
                    <a:pt x="22225"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9" name="Google Shape;1459;p29"/>
            <p:cNvSpPr/>
            <p:nvPr/>
          </p:nvSpPr>
          <p:spPr>
            <a:xfrm>
              <a:off x="7810500" y="0"/>
              <a:ext cx="220980" cy="142239"/>
            </a:xfrm>
            <a:custGeom>
              <a:rect b="b" l="l" r="r" t="t"/>
              <a:pathLst>
                <a:path extrusionOk="0" h="142239" w="220980">
                  <a:moveTo>
                    <a:pt x="50800" y="127000"/>
                  </a:moveTo>
                  <a:lnTo>
                    <a:pt x="203200" y="13335"/>
                  </a:lnTo>
                  <a:lnTo>
                    <a:pt x="220980" y="0"/>
                  </a:lnTo>
                  <a:lnTo>
                    <a:pt x="135890" y="0"/>
                  </a:lnTo>
                  <a:lnTo>
                    <a:pt x="20320" y="86360"/>
                  </a:lnTo>
                  <a:lnTo>
                    <a:pt x="0" y="100965"/>
                  </a:lnTo>
                  <a:lnTo>
                    <a:pt x="30480" y="142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0" name="Google Shape;1460;p29"/>
            <p:cNvSpPr/>
            <p:nvPr/>
          </p:nvSpPr>
          <p:spPr>
            <a:xfrm>
              <a:off x="8445500" y="319404"/>
              <a:ext cx="223519" cy="184785"/>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1" name="Google Shape;1461;p29"/>
            <p:cNvSpPr/>
            <p:nvPr/>
          </p:nvSpPr>
          <p:spPr>
            <a:xfrm>
              <a:off x="9080500" y="68135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2" name="Google Shape;1462;p29"/>
            <p:cNvSpPr/>
            <p:nvPr/>
          </p:nvSpPr>
          <p:spPr>
            <a:xfrm>
              <a:off x="9715500" y="104330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3" name="Google Shape;1463;p29"/>
            <p:cNvSpPr/>
            <p:nvPr/>
          </p:nvSpPr>
          <p:spPr>
            <a:xfrm>
              <a:off x="10350500" y="1405255"/>
              <a:ext cx="223519" cy="184784"/>
            </a:xfrm>
            <a:custGeom>
              <a:rect b="b" l="l" r="r" t="t"/>
              <a:pathLst>
                <a:path extrusionOk="0" h="184784" w="223519">
                  <a:moveTo>
                    <a:pt x="0" y="143510"/>
                  </a:moveTo>
                  <a:lnTo>
                    <a:pt x="30480" y="184785"/>
                  </a:lnTo>
                  <a:lnTo>
                    <a:pt x="50800" y="169545"/>
                  </a:lnTo>
                  <a:lnTo>
                    <a:pt x="203200" y="55880"/>
                  </a:lnTo>
                  <a:lnTo>
                    <a:pt x="223520" y="40640"/>
                  </a:lnTo>
                  <a:lnTo>
                    <a:pt x="193040" y="0"/>
                  </a:lnTo>
                  <a:lnTo>
                    <a:pt x="172720" y="15240"/>
                  </a:lnTo>
                  <a:lnTo>
                    <a:pt x="20320"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4" name="Google Shape;1464;p29"/>
            <p:cNvSpPr/>
            <p:nvPr/>
          </p:nvSpPr>
          <p:spPr>
            <a:xfrm>
              <a:off x="10985500" y="1767204"/>
              <a:ext cx="223519" cy="184785"/>
            </a:xfrm>
            <a:custGeom>
              <a:rect b="b" l="l" r="r" t="t"/>
              <a:pathLst>
                <a:path extrusionOk="0" h="184785" w="223519">
                  <a:moveTo>
                    <a:pt x="20320" y="128905"/>
                  </a:moveTo>
                  <a:lnTo>
                    <a:pt x="0" y="143510"/>
                  </a:lnTo>
                  <a:lnTo>
                    <a:pt x="30480" y="184785"/>
                  </a:lnTo>
                  <a:lnTo>
                    <a:pt x="50800" y="169545"/>
                  </a:lnTo>
                  <a:lnTo>
                    <a:pt x="203200" y="55880"/>
                  </a:lnTo>
                  <a:lnTo>
                    <a:pt x="223520" y="40640"/>
                  </a:lnTo>
                  <a:lnTo>
                    <a:pt x="193040" y="0"/>
                  </a:lnTo>
                  <a:lnTo>
                    <a:pt x="17272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5" name="Google Shape;1465;p29"/>
            <p:cNvSpPr/>
            <p:nvPr/>
          </p:nvSpPr>
          <p:spPr>
            <a:xfrm>
              <a:off x="11620500" y="2129154"/>
              <a:ext cx="223519" cy="184785"/>
            </a:xfrm>
            <a:custGeom>
              <a:rect b="b" l="l" r="r" t="t"/>
              <a:pathLst>
                <a:path extrusionOk="0" h="184785" w="223519">
                  <a:moveTo>
                    <a:pt x="172720" y="15240"/>
                  </a:moveTo>
                  <a:lnTo>
                    <a:pt x="20320" y="128905"/>
                  </a:lnTo>
                  <a:lnTo>
                    <a:pt x="0" y="143510"/>
                  </a:lnTo>
                  <a:lnTo>
                    <a:pt x="30480" y="184785"/>
                  </a:lnTo>
                  <a:lnTo>
                    <a:pt x="50800" y="169545"/>
                  </a:lnTo>
                  <a:lnTo>
                    <a:pt x="203200" y="55880"/>
                  </a:lnTo>
                  <a:lnTo>
                    <a:pt x="223520" y="40640"/>
                  </a:lnTo>
                  <a:lnTo>
                    <a:pt x="1930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6" name="Google Shape;1466;p29"/>
            <p:cNvSpPr/>
            <p:nvPr/>
          </p:nvSpPr>
          <p:spPr>
            <a:xfrm>
              <a:off x="8623934" y="0"/>
              <a:ext cx="207009" cy="152400"/>
            </a:xfrm>
            <a:custGeom>
              <a:rect b="b" l="l" r="r" t="t"/>
              <a:pathLst>
                <a:path extrusionOk="0" h="152400" w="207009">
                  <a:moveTo>
                    <a:pt x="52705" y="135255"/>
                  </a:moveTo>
                  <a:lnTo>
                    <a:pt x="205105" y="1905"/>
                  </a:lnTo>
                  <a:lnTo>
                    <a:pt x="207010" y="0"/>
                  </a:lnTo>
                  <a:lnTo>
                    <a:pt x="130175" y="0"/>
                  </a:lnTo>
                  <a:lnTo>
                    <a:pt x="19050" y="97155"/>
                  </a:lnTo>
                  <a:lnTo>
                    <a:pt x="0" y="113665"/>
                  </a:lnTo>
                  <a:lnTo>
                    <a:pt x="33020" y="1524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7" name="Google Shape;1467;p29"/>
            <p:cNvSpPr/>
            <p:nvPr/>
          </p:nvSpPr>
          <p:spPr>
            <a:xfrm>
              <a:off x="9258934" y="309245"/>
              <a:ext cx="224155" cy="205104"/>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8" name="Google Shape;1468;p29"/>
            <p:cNvSpPr/>
            <p:nvPr/>
          </p:nvSpPr>
          <p:spPr>
            <a:xfrm>
              <a:off x="9893934" y="67119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9" name="Google Shape;1469;p29"/>
            <p:cNvSpPr/>
            <p:nvPr/>
          </p:nvSpPr>
          <p:spPr>
            <a:xfrm>
              <a:off x="10528934" y="103314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0" name="Google Shape;1470;p29"/>
            <p:cNvSpPr/>
            <p:nvPr/>
          </p:nvSpPr>
          <p:spPr>
            <a:xfrm>
              <a:off x="11163934" y="1395094"/>
              <a:ext cx="224155" cy="205105"/>
            </a:xfrm>
            <a:custGeom>
              <a:rect b="b" l="l" r="r" t="t"/>
              <a:pathLst>
                <a:path extrusionOk="0" h="205105" w="224155">
                  <a:moveTo>
                    <a:pt x="171450" y="16510"/>
                  </a:moveTo>
                  <a:lnTo>
                    <a:pt x="19050" y="149860"/>
                  </a:lnTo>
                  <a:lnTo>
                    <a:pt x="0" y="166370"/>
                  </a:lnTo>
                  <a:lnTo>
                    <a:pt x="33020" y="205105"/>
                  </a:lnTo>
                  <a:lnTo>
                    <a:pt x="52705" y="187960"/>
                  </a:lnTo>
                  <a:lnTo>
                    <a:pt x="205105" y="54610"/>
                  </a:lnTo>
                  <a:lnTo>
                    <a:pt x="224155" y="38100"/>
                  </a:lnTo>
                  <a:lnTo>
                    <a:pt x="1905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1" name="Google Shape;1471;p29"/>
            <p:cNvSpPr/>
            <p:nvPr/>
          </p:nvSpPr>
          <p:spPr>
            <a:xfrm>
              <a:off x="11798934" y="1757045"/>
              <a:ext cx="224155" cy="205104"/>
            </a:xfrm>
            <a:custGeom>
              <a:rect b="b" l="l" r="r" t="t"/>
              <a:pathLst>
                <a:path extrusionOk="0" h="205104" w="224155">
                  <a:moveTo>
                    <a:pt x="224155" y="38100"/>
                  </a:moveTo>
                  <a:lnTo>
                    <a:pt x="190500" y="0"/>
                  </a:lnTo>
                  <a:lnTo>
                    <a:pt x="171450" y="16510"/>
                  </a:lnTo>
                  <a:lnTo>
                    <a:pt x="19050" y="149860"/>
                  </a:lnTo>
                  <a:lnTo>
                    <a:pt x="0" y="166370"/>
                  </a:lnTo>
                  <a:lnTo>
                    <a:pt x="33020" y="205105"/>
                  </a:lnTo>
                  <a:lnTo>
                    <a:pt x="52705" y="18796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2" name="Google Shape;1472;p29"/>
            <p:cNvSpPr/>
            <p:nvPr/>
          </p:nvSpPr>
          <p:spPr>
            <a:xfrm>
              <a:off x="9462134" y="0"/>
              <a:ext cx="199390" cy="159385"/>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3" name="Google Shape;1473;p29"/>
            <p:cNvSpPr/>
            <p:nvPr/>
          </p:nvSpPr>
          <p:spPr>
            <a:xfrm>
              <a:off x="10097134" y="301625"/>
              <a:ext cx="224155" cy="219709"/>
            </a:xfrm>
            <a:custGeom>
              <a:rect b="b" l="l" r="r" t="t"/>
              <a:pathLst>
                <a:path extrusionOk="0" h="219709"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4" name="Google Shape;1474;p29"/>
            <p:cNvSpPr/>
            <p:nvPr/>
          </p:nvSpPr>
          <p:spPr>
            <a:xfrm>
              <a:off x="10732134" y="663575"/>
              <a:ext cx="224155" cy="219710"/>
            </a:xfrm>
            <a:custGeom>
              <a:rect b="b" l="l" r="r" t="t"/>
              <a:pathLst>
                <a:path extrusionOk="0" h="219710"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5" name="Google Shape;1475;p29"/>
            <p:cNvSpPr/>
            <p:nvPr/>
          </p:nvSpPr>
          <p:spPr>
            <a:xfrm>
              <a:off x="11367134" y="1025525"/>
              <a:ext cx="224155" cy="219710"/>
            </a:xfrm>
            <a:custGeom>
              <a:rect b="b" l="l" r="r" t="t"/>
              <a:pathLst>
                <a:path extrusionOk="0" h="219710" w="224155">
                  <a:moveTo>
                    <a:pt x="34925" y="219710"/>
                  </a:moveTo>
                  <a:lnTo>
                    <a:pt x="53340" y="201930"/>
                  </a:lnTo>
                  <a:lnTo>
                    <a:pt x="205740" y="53975"/>
                  </a:lnTo>
                  <a:lnTo>
                    <a:pt x="224155" y="36830"/>
                  </a:lnTo>
                  <a:lnTo>
                    <a:pt x="188595" y="0"/>
                  </a:lnTo>
                  <a:lnTo>
                    <a:pt x="170180" y="17780"/>
                  </a:lnTo>
                  <a:lnTo>
                    <a:pt x="17780" y="165735"/>
                  </a:lnTo>
                  <a:lnTo>
                    <a:pt x="0"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6" name="Google Shape;1476;p29"/>
            <p:cNvSpPr/>
            <p:nvPr/>
          </p:nvSpPr>
          <p:spPr>
            <a:xfrm>
              <a:off x="12002134" y="1387475"/>
              <a:ext cx="189865" cy="219710"/>
            </a:xfrm>
            <a:custGeom>
              <a:rect b="b" l="l" r="r" t="t"/>
              <a:pathLst>
                <a:path extrusionOk="0" h="219710" w="189865">
                  <a:moveTo>
                    <a:pt x="170180" y="17780"/>
                  </a:moveTo>
                  <a:lnTo>
                    <a:pt x="17780" y="165735"/>
                  </a:lnTo>
                  <a:lnTo>
                    <a:pt x="0" y="183515"/>
                  </a:lnTo>
                  <a:lnTo>
                    <a:pt x="34925" y="219710"/>
                  </a:lnTo>
                  <a:lnTo>
                    <a:pt x="53340" y="201930"/>
                  </a:lnTo>
                  <a:lnTo>
                    <a:pt x="189865" y="69850"/>
                  </a:lnTo>
                  <a:lnTo>
                    <a:pt x="189865" y="127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7" name="Google Shape;1477;p29"/>
            <p:cNvSpPr/>
            <p:nvPr/>
          </p:nvSpPr>
          <p:spPr>
            <a:xfrm>
              <a:off x="10316844" y="0"/>
              <a:ext cx="195580" cy="16382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8" name="Google Shape;1478;p29"/>
            <p:cNvSpPr/>
            <p:nvPr/>
          </p:nvSpPr>
          <p:spPr>
            <a:xfrm>
              <a:off x="10951844" y="297179"/>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9" name="Google Shape;1479;p29"/>
            <p:cNvSpPr/>
            <p:nvPr/>
          </p:nvSpPr>
          <p:spPr>
            <a:xfrm>
              <a:off x="11586844" y="659130"/>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0" name="Google Shape;1480;p29"/>
            <p:cNvSpPr/>
            <p:nvPr/>
          </p:nvSpPr>
          <p:spPr>
            <a:xfrm>
              <a:off x="11179175" y="0"/>
              <a:ext cx="194944" cy="165100"/>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1" name="Google Shape;1481;p29"/>
            <p:cNvSpPr/>
            <p:nvPr/>
          </p:nvSpPr>
          <p:spPr>
            <a:xfrm>
              <a:off x="11814175" y="296545"/>
              <a:ext cx="224155" cy="230504"/>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2" name="Google Shape;1482;p29"/>
            <p:cNvSpPr/>
            <p:nvPr/>
          </p:nvSpPr>
          <p:spPr>
            <a:xfrm>
              <a:off x="12040869" y="0"/>
              <a:ext cx="151130" cy="162560"/>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83" name="Google Shape;1483;p29"/>
          <p:cNvSpPr/>
          <p:nvPr/>
        </p:nvSpPr>
        <p:spPr>
          <a:xfrm>
            <a:off x="0" y="0"/>
            <a:ext cx="4944600" cy="515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4" name="Google Shape;1484;p29"/>
          <p:cNvSpPr/>
          <p:nvPr/>
        </p:nvSpPr>
        <p:spPr>
          <a:xfrm>
            <a:off x="4077925" y="1106575"/>
            <a:ext cx="1154375" cy="4043750"/>
          </a:xfrm>
          <a:custGeom>
            <a:rect b="b" l="l" r="r" t="t"/>
            <a:pathLst>
              <a:path extrusionOk="0" h="161750" w="46175">
                <a:moveTo>
                  <a:pt x="10655" y="0"/>
                </a:moveTo>
                <a:lnTo>
                  <a:pt x="30874" y="24044"/>
                </a:lnTo>
                <a:lnTo>
                  <a:pt x="22404" y="35246"/>
                </a:lnTo>
                <a:lnTo>
                  <a:pt x="16940" y="45082"/>
                </a:lnTo>
                <a:lnTo>
                  <a:pt x="25410" y="59290"/>
                </a:lnTo>
                <a:lnTo>
                  <a:pt x="46175" y="103826"/>
                </a:lnTo>
                <a:lnTo>
                  <a:pt x="38251" y="161477"/>
                </a:lnTo>
                <a:lnTo>
                  <a:pt x="19399" y="161750"/>
                </a:lnTo>
                <a:lnTo>
                  <a:pt x="0" y="160111"/>
                </a:lnTo>
                <a:close/>
              </a:path>
            </a:pathLst>
          </a:custGeom>
          <a:solidFill>
            <a:schemeClr val="dk2"/>
          </a:solidFill>
          <a:ln>
            <a:noFill/>
          </a:ln>
        </p:spPr>
      </p:sp>
      <p:sp>
        <p:nvSpPr>
          <p:cNvPr id="1485" name="Google Shape;1485;p29"/>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486" name="Google Shape;1486;p29"/>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487" name="Google Shape;1487;p29"/>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8" name="Google Shape;1488;p2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489" name="Google Shape;1489;p29"/>
          <p:cNvSpPr/>
          <p:nvPr/>
        </p:nvSpPr>
        <p:spPr>
          <a:xfrm>
            <a:off x="4764775" y="1215425"/>
            <a:ext cx="554875" cy="1770275"/>
          </a:xfrm>
          <a:custGeom>
            <a:rect b="b" l="l" r="r" t="t"/>
            <a:pathLst>
              <a:path extrusionOk="0" h="70811" w="22195">
                <a:moveTo>
                  <a:pt x="0" y="0"/>
                </a:moveTo>
                <a:lnTo>
                  <a:pt x="22195" y="11978"/>
                </a:lnTo>
                <a:lnTo>
                  <a:pt x="8103" y="26069"/>
                </a:lnTo>
                <a:lnTo>
                  <a:pt x="15149" y="42275"/>
                </a:lnTo>
                <a:lnTo>
                  <a:pt x="9512" y="47207"/>
                </a:lnTo>
                <a:lnTo>
                  <a:pt x="15149" y="66583"/>
                </a:lnTo>
                <a:lnTo>
                  <a:pt x="2114" y="70811"/>
                </a:lnTo>
                <a:close/>
              </a:path>
            </a:pathLst>
          </a:custGeom>
          <a:solidFill>
            <a:schemeClr val="dk2"/>
          </a:solidFill>
          <a:ln>
            <a:noFill/>
          </a:ln>
        </p:spPr>
      </p:sp>
      <p:sp>
        <p:nvSpPr>
          <p:cNvPr id="1490" name="Google Shape;1490;p29"/>
          <p:cNvSpPr txBox="1"/>
          <p:nvPr>
            <p:ph idx="1" type="body"/>
          </p:nvPr>
        </p:nvSpPr>
        <p:spPr>
          <a:xfrm>
            <a:off x="361200" y="1369225"/>
            <a:ext cx="44037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
        <p:nvSpPr>
          <p:cNvPr id="1491" name="Google Shape;1491;p29"/>
          <p:cNvSpPr txBox="1"/>
          <p:nvPr>
            <p:ph type="title"/>
          </p:nvPr>
        </p:nvSpPr>
        <p:spPr>
          <a:xfrm>
            <a:off x="713775" y="616275"/>
            <a:ext cx="4190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492" name="Google Shape;1492;p29"/>
          <p:cNvSpPr txBox="1"/>
          <p:nvPr>
            <p:ph idx="2" type="subTitle"/>
          </p:nvPr>
        </p:nvSpPr>
        <p:spPr>
          <a:xfrm>
            <a:off x="736375" y="346200"/>
            <a:ext cx="1857900" cy="144000"/>
          </a:xfrm>
          <a:prstGeom prst="rect">
            <a:avLst/>
          </a:prstGeom>
          <a:solidFill>
            <a:schemeClr val="accent4"/>
          </a:solidFill>
          <a:ln cap="flat" cmpd="sng" w="28575">
            <a:solidFill>
              <a:schemeClr val="accent4"/>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500"/>
              <a:buNone/>
              <a:defRPr sz="900"/>
            </a:lvl2pPr>
            <a:lvl3pPr lvl="2">
              <a:spcBef>
                <a:spcPts val="400"/>
              </a:spcBef>
              <a:spcAft>
                <a:spcPts val="0"/>
              </a:spcAft>
              <a:buSzPts val="500"/>
              <a:buNone/>
              <a:defRPr sz="900"/>
            </a:lvl3pPr>
            <a:lvl4pPr lvl="3">
              <a:spcBef>
                <a:spcPts val="400"/>
              </a:spcBef>
              <a:spcAft>
                <a:spcPts val="0"/>
              </a:spcAft>
              <a:buSzPts val="500"/>
              <a:buNone/>
              <a:defRPr sz="900"/>
            </a:lvl4pPr>
            <a:lvl5pPr lvl="4">
              <a:spcBef>
                <a:spcPts val="400"/>
              </a:spcBef>
              <a:spcAft>
                <a:spcPts val="0"/>
              </a:spcAft>
              <a:buSzPts val="500"/>
              <a:buNone/>
              <a:defRPr sz="900"/>
            </a:lvl5pPr>
            <a:lvl6pPr lvl="5">
              <a:spcBef>
                <a:spcPts val="400"/>
              </a:spcBef>
              <a:spcAft>
                <a:spcPts val="0"/>
              </a:spcAft>
              <a:buSzPts val="500"/>
              <a:buNone/>
              <a:defRPr sz="900"/>
            </a:lvl6pPr>
            <a:lvl7pPr lvl="6">
              <a:spcBef>
                <a:spcPts val="400"/>
              </a:spcBef>
              <a:spcAft>
                <a:spcPts val="0"/>
              </a:spcAft>
              <a:buSzPts val="500"/>
              <a:buNone/>
              <a:defRPr sz="900"/>
            </a:lvl7pPr>
            <a:lvl8pPr lvl="7">
              <a:spcBef>
                <a:spcPts val="400"/>
              </a:spcBef>
              <a:spcAft>
                <a:spcPts val="0"/>
              </a:spcAft>
              <a:buSzPts val="500"/>
              <a:buNone/>
              <a:defRPr sz="900"/>
            </a:lvl8pPr>
            <a:lvl9pPr lvl="8">
              <a:spcBef>
                <a:spcPts val="400"/>
              </a:spcBef>
              <a:spcAft>
                <a:spcPts val="0"/>
              </a:spcAft>
              <a:buSzPts val="500"/>
              <a:buNone/>
              <a:defRPr sz="9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image Cropped">
  <p:cSld name="OBJECT_1_1">
    <p:bg>
      <p:bgPr>
        <a:solidFill>
          <a:schemeClr val="lt2"/>
        </a:solidFill>
      </p:bgPr>
    </p:bg>
    <p:spTree>
      <p:nvGrpSpPr>
        <p:cNvPr id="1493" name="Shape 1493"/>
        <p:cNvGrpSpPr/>
        <p:nvPr/>
      </p:nvGrpSpPr>
      <p:grpSpPr>
        <a:xfrm>
          <a:off x="0" y="0"/>
          <a:ext cx="0" cy="0"/>
          <a:chOff x="0" y="0"/>
          <a:chExt cx="0" cy="0"/>
        </a:xfrm>
      </p:grpSpPr>
      <p:sp>
        <p:nvSpPr>
          <p:cNvPr id="1494" name="Google Shape;1494;p30"/>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495" name="Google Shape;1495;p30"/>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496" name="Google Shape;1496;p30"/>
          <p:cNvSpPr/>
          <p:nvPr>
            <p:ph idx="2" type="pic"/>
          </p:nvPr>
        </p:nvSpPr>
        <p:spPr>
          <a:xfrm>
            <a:off x="5609675" y="1001400"/>
            <a:ext cx="3810600" cy="3726600"/>
          </a:xfrm>
          <a:prstGeom prst="roundRect">
            <a:avLst>
              <a:gd fmla="val 4171" name="adj"/>
            </a:avLst>
          </a:prstGeom>
          <a:noFill/>
          <a:ln>
            <a:noFill/>
          </a:ln>
        </p:spPr>
      </p:sp>
      <p:sp>
        <p:nvSpPr>
          <p:cNvPr id="1497" name="Google Shape;1497;p30"/>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498" name="Google Shape;1498;p30"/>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9" name="Google Shape;1499;p30"/>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lvl1pPr>
            <a:lvl2pPr indent="-304800" lvl="1" marL="914400" algn="l">
              <a:lnSpc>
                <a:spcPct val="125000"/>
              </a:lnSpc>
              <a:spcBef>
                <a:spcPts val="900"/>
              </a:spcBef>
              <a:spcAft>
                <a:spcPts val="0"/>
              </a:spcAft>
              <a:buClr>
                <a:schemeClr val="dk2"/>
              </a:buClr>
              <a:buSzPts val="1200"/>
              <a:buFont typeface="Inter"/>
              <a:buChar char="●"/>
              <a:defRPr/>
            </a:lvl2pPr>
            <a:lvl3pPr indent="-304800" lvl="2" marL="1371600" algn="l">
              <a:lnSpc>
                <a:spcPct val="125000"/>
              </a:lnSpc>
              <a:spcBef>
                <a:spcPts val="900"/>
              </a:spcBef>
              <a:spcAft>
                <a:spcPts val="0"/>
              </a:spcAft>
              <a:buClr>
                <a:schemeClr val="dk2"/>
              </a:buClr>
              <a:buSzPts val="1200"/>
              <a:buFont typeface="Inter"/>
              <a:buChar char="●"/>
              <a:defRPr/>
            </a:lvl3pPr>
            <a:lvl4pPr indent="-304800" lvl="3" marL="1828800" algn="l">
              <a:lnSpc>
                <a:spcPct val="125000"/>
              </a:lnSpc>
              <a:spcBef>
                <a:spcPts val="900"/>
              </a:spcBef>
              <a:spcAft>
                <a:spcPts val="0"/>
              </a:spcAft>
              <a:buClr>
                <a:schemeClr val="dk2"/>
              </a:buClr>
              <a:buSzPts val="1200"/>
              <a:buFont typeface="Inter"/>
              <a:buChar char="●"/>
              <a:defRPr/>
            </a:lvl4pPr>
            <a:lvl5pPr indent="-304800" lvl="4" marL="2286000" algn="l">
              <a:lnSpc>
                <a:spcPct val="125000"/>
              </a:lnSpc>
              <a:spcBef>
                <a:spcPts val="900"/>
              </a:spcBef>
              <a:spcAft>
                <a:spcPts val="0"/>
              </a:spcAft>
              <a:buClr>
                <a:schemeClr val="dk2"/>
              </a:buClr>
              <a:buSzPts val="1200"/>
              <a:buFont typeface="Inter"/>
              <a:buChar char="●"/>
              <a:defRPr/>
            </a:lvl5pPr>
            <a:lvl6pPr indent="-304800" lvl="5" marL="2743200" algn="l">
              <a:lnSpc>
                <a:spcPct val="125000"/>
              </a:lnSpc>
              <a:spcBef>
                <a:spcPts val="900"/>
              </a:spcBef>
              <a:spcAft>
                <a:spcPts val="0"/>
              </a:spcAft>
              <a:buClr>
                <a:schemeClr val="dk2"/>
              </a:buClr>
              <a:buSzPts val="1200"/>
              <a:buFont typeface="Inter"/>
              <a:buChar char="●"/>
              <a:defRPr/>
            </a:lvl6pPr>
            <a:lvl7pPr indent="-304800" lvl="6" marL="3200400" algn="l">
              <a:lnSpc>
                <a:spcPct val="125000"/>
              </a:lnSpc>
              <a:spcBef>
                <a:spcPts val="900"/>
              </a:spcBef>
              <a:spcAft>
                <a:spcPts val="0"/>
              </a:spcAft>
              <a:buClr>
                <a:schemeClr val="dk2"/>
              </a:buClr>
              <a:buSzPts val="1200"/>
              <a:buFont typeface="Inter"/>
              <a:buChar char="●"/>
              <a:defRPr/>
            </a:lvl7pPr>
            <a:lvl8pPr indent="-304800" lvl="7" marL="3657600" algn="l">
              <a:lnSpc>
                <a:spcPct val="125000"/>
              </a:lnSpc>
              <a:spcBef>
                <a:spcPts val="900"/>
              </a:spcBef>
              <a:spcAft>
                <a:spcPts val="0"/>
              </a:spcAft>
              <a:buClr>
                <a:schemeClr val="dk2"/>
              </a:buClr>
              <a:buSzPts val="1200"/>
              <a:buFont typeface="Inter"/>
              <a:buChar char="●"/>
              <a:defRPr/>
            </a:lvl8pPr>
            <a:lvl9pPr indent="-304800" lvl="8" marL="4114800" algn="l">
              <a:lnSpc>
                <a:spcPct val="125000"/>
              </a:lnSpc>
              <a:spcBef>
                <a:spcPts val="900"/>
              </a:spcBef>
              <a:spcAft>
                <a:spcPts val="900"/>
              </a:spcAft>
              <a:buClr>
                <a:schemeClr val="dk2"/>
              </a:buClr>
              <a:buSzPts val="1200"/>
              <a:buFont typeface="Inter"/>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images">
  <p:cSld name="OBJECT_1_1_6">
    <p:bg>
      <p:bgPr>
        <a:solidFill>
          <a:schemeClr val="lt2"/>
        </a:solidFill>
      </p:bgPr>
    </p:bg>
    <p:spTree>
      <p:nvGrpSpPr>
        <p:cNvPr id="1500" name="Shape 1500"/>
        <p:cNvGrpSpPr/>
        <p:nvPr/>
      </p:nvGrpSpPr>
      <p:grpSpPr>
        <a:xfrm>
          <a:off x="0" y="0"/>
          <a:ext cx="0" cy="0"/>
          <a:chOff x="0" y="0"/>
          <a:chExt cx="0" cy="0"/>
        </a:xfrm>
      </p:grpSpPr>
      <p:sp>
        <p:nvSpPr>
          <p:cNvPr id="1501" name="Google Shape;1501;p31"/>
          <p:cNvSpPr/>
          <p:nvPr>
            <p:ph idx="2" type="pic"/>
          </p:nvPr>
        </p:nvSpPr>
        <p:spPr>
          <a:xfrm>
            <a:off x="6236975" y="3342525"/>
            <a:ext cx="2545800" cy="1319100"/>
          </a:xfrm>
          <a:prstGeom prst="roundRect">
            <a:avLst>
              <a:gd fmla="val 4171" name="adj"/>
            </a:avLst>
          </a:prstGeom>
          <a:noFill/>
          <a:ln>
            <a:noFill/>
          </a:ln>
        </p:spPr>
      </p:sp>
      <p:sp>
        <p:nvSpPr>
          <p:cNvPr id="1502" name="Google Shape;1502;p31"/>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503" name="Google Shape;1503;p31"/>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504" name="Google Shape;1504;p31"/>
          <p:cNvSpPr/>
          <p:nvPr>
            <p:ph idx="3" type="pic"/>
          </p:nvPr>
        </p:nvSpPr>
        <p:spPr>
          <a:xfrm>
            <a:off x="6236975" y="1001400"/>
            <a:ext cx="2545800" cy="2247600"/>
          </a:xfrm>
          <a:prstGeom prst="roundRect">
            <a:avLst>
              <a:gd fmla="val 4171" name="adj"/>
            </a:avLst>
          </a:prstGeom>
          <a:noFill/>
          <a:ln>
            <a:noFill/>
          </a:ln>
        </p:spPr>
      </p:sp>
      <p:sp>
        <p:nvSpPr>
          <p:cNvPr id="1505" name="Google Shape;1505;p3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506" name="Google Shape;1506;p3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7" name="Google Shape;1507;p31"/>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lvl1pPr>
            <a:lvl2pPr indent="-304800" lvl="1" marL="914400" algn="l">
              <a:lnSpc>
                <a:spcPct val="125000"/>
              </a:lnSpc>
              <a:spcBef>
                <a:spcPts val="900"/>
              </a:spcBef>
              <a:spcAft>
                <a:spcPts val="0"/>
              </a:spcAft>
              <a:buClr>
                <a:schemeClr val="dk2"/>
              </a:buClr>
              <a:buSzPts val="1200"/>
              <a:buFont typeface="Inter"/>
              <a:buChar char="●"/>
              <a:defRPr/>
            </a:lvl2pPr>
            <a:lvl3pPr indent="-304800" lvl="2" marL="1371600" algn="l">
              <a:lnSpc>
                <a:spcPct val="125000"/>
              </a:lnSpc>
              <a:spcBef>
                <a:spcPts val="900"/>
              </a:spcBef>
              <a:spcAft>
                <a:spcPts val="0"/>
              </a:spcAft>
              <a:buClr>
                <a:schemeClr val="dk2"/>
              </a:buClr>
              <a:buSzPts val="1200"/>
              <a:buFont typeface="Inter"/>
              <a:buChar char="●"/>
              <a:defRPr/>
            </a:lvl3pPr>
            <a:lvl4pPr indent="-304800" lvl="3" marL="1828800" algn="l">
              <a:lnSpc>
                <a:spcPct val="125000"/>
              </a:lnSpc>
              <a:spcBef>
                <a:spcPts val="900"/>
              </a:spcBef>
              <a:spcAft>
                <a:spcPts val="0"/>
              </a:spcAft>
              <a:buClr>
                <a:schemeClr val="dk2"/>
              </a:buClr>
              <a:buSzPts val="1200"/>
              <a:buFont typeface="Inter"/>
              <a:buChar char="●"/>
              <a:defRPr/>
            </a:lvl4pPr>
            <a:lvl5pPr indent="-304800" lvl="4" marL="2286000" algn="l">
              <a:lnSpc>
                <a:spcPct val="125000"/>
              </a:lnSpc>
              <a:spcBef>
                <a:spcPts val="900"/>
              </a:spcBef>
              <a:spcAft>
                <a:spcPts val="0"/>
              </a:spcAft>
              <a:buClr>
                <a:schemeClr val="dk2"/>
              </a:buClr>
              <a:buSzPts val="1200"/>
              <a:buFont typeface="Inter"/>
              <a:buChar char="●"/>
              <a:defRPr/>
            </a:lvl5pPr>
            <a:lvl6pPr indent="-304800" lvl="5" marL="2743200" algn="l">
              <a:lnSpc>
                <a:spcPct val="125000"/>
              </a:lnSpc>
              <a:spcBef>
                <a:spcPts val="900"/>
              </a:spcBef>
              <a:spcAft>
                <a:spcPts val="0"/>
              </a:spcAft>
              <a:buClr>
                <a:schemeClr val="dk2"/>
              </a:buClr>
              <a:buSzPts val="1200"/>
              <a:buFont typeface="Inter"/>
              <a:buChar char="●"/>
              <a:defRPr/>
            </a:lvl6pPr>
            <a:lvl7pPr indent="-304800" lvl="6" marL="3200400" algn="l">
              <a:lnSpc>
                <a:spcPct val="125000"/>
              </a:lnSpc>
              <a:spcBef>
                <a:spcPts val="900"/>
              </a:spcBef>
              <a:spcAft>
                <a:spcPts val="0"/>
              </a:spcAft>
              <a:buClr>
                <a:schemeClr val="dk2"/>
              </a:buClr>
              <a:buSzPts val="1200"/>
              <a:buFont typeface="Inter"/>
              <a:buChar char="●"/>
              <a:defRPr/>
            </a:lvl7pPr>
            <a:lvl8pPr indent="-304800" lvl="7" marL="3657600" algn="l">
              <a:lnSpc>
                <a:spcPct val="125000"/>
              </a:lnSpc>
              <a:spcBef>
                <a:spcPts val="900"/>
              </a:spcBef>
              <a:spcAft>
                <a:spcPts val="0"/>
              </a:spcAft>
              <a:buClr>
                <a:schemeClr val="dk2"/>
              </a:buClr>
              <a:buSzPts val="1200"/>
              <a:buFont typeface="Inter"/>
              <a:buChar char="●"/>
              <a:defRPr/>
            </a:lvl8pPr>
            <a:lvl9pPr indent="-304800" lvl="8" marL="4114800" algn="l">
              <a:lnSpc>
                <a:spcPct val="125000"/>
              </a:lnSpc>
              <a:spcBef>
                <a:spcPts val="900"/>
              </a:spcBef>
              <a:spcAft>
                <a:spcPts val="900"/>
              </a:spcAft>
              <a:buClr>
                <a:schemeClr val="dk2"/>
              </a:buClr>
              <a:buSzPts val="1200"/>
              <a:buFont typeface="Inter"/>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Image">
  <p:cSld name="OBJECT_1_1_4">
    <p:bg>
      <p:bgPr>
        <a:solidFill>
          <a:schemeClr val="lt2"/>
        </a:solidFill>
      </p:bgPr>
    </p:bg>
    <p:spTree>
      <p:nvGrpSpPr>
        <p:cNvPr id="1508" name="Shape 1508"/>
        <p:cNvGrpSpPr/>
        <p:nvPr/>
      </p:nvGrpSpPr>
      <p:grpSpPr>
        <a:xfrm>
          <a:off x="0" y="0"/>
          <a:ext cx="0" cy="0"/>
          <a:chOff x="0" y="0"/>
          <a:chExt cx="0" cy="0"/>
        </a:xfrm>
      </p:grpSpPr>
      <p:sp>
        <p:nvSpPr>
          <p:cNvPr id="1509" name="Google Shape;1509;p32"/>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510" name="Google Shape;1510;p32"/>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511" name="Google Shape;1511;p32"/>
          <p:cNvSpPr/>
          <p:nvPr>
            <p:ph idx="2" type="pic"/>
          </p:nvPr>
        </p:nvSpPr>
        <p:spPr>
          <a:xfrm>
            <a:off x="5609675" y="1001400"/>
            <a:ext cx="3173100" cy="3726600"/>
          </a:xfrm>
          <a:prstGeom prst="roundRect">
            <a:avLst>
              <a:gd fmla="val 4171" name="adj"/>
            </a:avLst>
          </a:prstGeom>
          <a:noFill/>
          <a:ln>
            <a:noFill/>
          </a:ln>
        </p:spPr>
      </p:sp>
      <p:sp>
        <p:nvSpPr>
          <p:cNvPr id="1512" name="Google Shape;1512;p3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513" name="Google Shape;1513;p3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4" name="Google Shape;1514;p32"/>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lvl1pPr>
            <a:lvl2pPr indent="-304800" lvl="1" marL="914400" algn="l">
              <a:lnSpc>
                <a:spcPct val="125000"/>
              </a:lnSpc>
              <a:spcBef>
                <a:spcPts val="900"/>
              </a:spcBef>
              <a:spcAft>
                <a:spcPts val="0"/>
              </a:spcAft>
              <a:buClr>
                <a:schemeClr val="dk2"/>
              </a:buClr>
              <a:buSzPts val="1200"/>
              <a:buFont typeface="Inter"/>
              <a:buChar char="●"/>
              <a:defRPr/>
            </a:lvl2pPr>
            <a:lvl3pPr indent="-304800" lvl="2" marL="1371600" algn="l">
              <a:lnSpc>
                <a:spcPct val="125000"/>
              </a:lnSpc>
              <a:spcBef>
                <a:spcPts val="900"/>
              </a:spcBef>
              <a:spcAft>
                <a:spcPts val="0"/>
              </a:spcAft>
              <a:buClr>
                <a:schemeClr val="dk2"/>
              </a:buClr>
              <a:buSzPts val="1200"/>
              <a:buFont typeface="Inter"/>
              <a:buChar char="●"/>
              <a:defRPr/>
            </a:lvl3pPr>
            <a:lvl4pPr indent="-304800" lvl="3" marL="1828800" algn="l">
              <a:lnSpc>
                <a:spcPct val="125000"/>
              </a:lnSpc>
              <a:spcBef>
                <a:spcPts val="900"/>
              </a:spcBef>
              <a:spcAft>
                <a:spcPts val="0"/>
              </a:spcAft>
              <a:buClr>
                <a:schemeClr val="dk2"/>
              </a:buClr>
              <a:buSzPts val="1200"/>
              <a:buFont typeface="Inter"/>
              <a:buChar char="●"/>
              <a:defRPr/>
            </a:lvl4pPr>
            <a:lvl5pPr indent="-304800" lvl="4" marL="2286000" algn="l">
              <a:lnSpc>
                <a:spcPct val="125000"/>
              </a:lnSpc>
              <a:spcBef>
                <a:spcPts val="900"/>
              </a:spcBef>
              <a:spcAft>
                <a:spcPts val="0"/>
              </a:spcAft>
              <a:buClr>
                <a:schemeClr val="dk2"/>
              </a:buClr>
              <a:buSzPts val="1200"/>
              <a:buFont typeface="Inter"/>
              <a:buChar char="●"/>
              <a:defRPr/>
            </a:lvl5pPr>
            <a:lvl6pPr indent="-304800" lvl="5" marL="2743200" algn="l">
              <a:lnSpc>
                <a:spcPct val="125000"/>
              </a:lnSpc>
              <a:spcBef>
                <a:spcPts val="900"/>
              </a:spcBef>
              <a:spcAft>
                <a:spcPts val="0"/>
              </a:spcAft>
              <a:buClr>
                <a:schemeClr val="dk2"/>
              </a:buClr>
              <a:buSzPts val="1200"/>
              <a:buFont typeface="Inter"/>
              <a:buChar char="●"/>
              <a:defRPr/>
            </a:lvl6pPr>
            <a:lvl7pPr indent="-304800" lvl="6" marL="3200400" algn="l">
              <a:lnSpc>
                <a:spcPct val="125000"/>
              </a:lnSpc>
              <a:spcBef>
                <a:spcPts val="900"/>
              </a:spcBef>
              <a:spcAft>
                <a:spcPts val="0"/>
              </a:spcAft>
              <a:buClr>
                <a:schemeClr val="dk2"/>
              </a:buClr>
              <a:buSzPts val="1200"/>
              <a:buFont typeface="Inter"/>
              <a:buChar char="●"/>
              <a:defRPr/>
            </a:lvl7pPr>
            <a:lvl8pPr indent="-304800" lvl="7" marL="3657600" algn="l">
              <a:lnSpc>
                <a:spcPct val="125000"/>
              </a:lnSpc>
              <a:spcBef>
                <a:spcPts val="900"/>
              </a:spcBef>
              <a:spcAft>
                <a:spcPts val="0"/>
              </a:spcAft>
              <a:buClr>
                <a:schemeClr val="dk2"/>
              </a:buClr>
              <a:buSzPts val="1200"/>
              <a:buFont typeface="Inter"/>
              <a:buChar char="●"/>
              <a:defRPr/>
            </a:lvl8pPr>
            <a:lvl9pPr indent="-304800" lvl="8" marL="4114800" algn="l">
              <a:lnSpc>
                <a:spcPct val="125000"/>
              </a:lnSpc>
              <a:spcBef>
                <a:spcPts val="900"/>
              </a:spcBef>
              <a:spcAft>
                <a:spcPts val="900"/>
              </a:spcAft>
              <a:buClr>
                <a:schemeClr val="dk2"/>
              </a:buClr>
              <a:buSzPts val="1200"/>
              <a:buFont typeface="Inter"/>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Image - Ultraviolet">
  <p:cSld name="OBJECT_1_1_4_1">
    <p:bg>
      <p:bgPr>
        <a:solidFill>
          <a:schemeClr val="dk2"/>
        </a:solidFill>
      </p:bgPr>
    </p:bg>
    <p:spTree>
      <p:nvGrpSpPr>
        <p:cNvPr id="1515" name="Shape 1515"/>
        <p:cNvGrpSpPr/>
        <p:nvPr/>
      </p:nvGrpSpPr>
      <p:grpSpPr>
        <a:xfrm>
          <a:off x="0" y="0"/>
          <a:ext cx="0" cy="0"/>
          <a:chOff x="0" y="0"/>
          <a:chExt cx="0" cy="0"/>
        </a:xfrm>
      </p:grpSpPr>
      <p:sp>
        <p:nvSpPr>
          <p:cNvPr id="1516" name="Google Shape;1516;p33"/>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517" name="Google Shape;1517;p33"/>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518" name="Google Shape;1518;p33"/>
          <p:cNvSpPr/>
          <p:nvPr>
            <p:ph idx="2" type="pic"/>
          </p:nvPr>
        </p:nvSpPr>
        <p:spPr>
          <a:xfrm>
            <a:off x="5609675" y="1001400"/>
            <a:ext cx="3173100" cy="3726600"/>
          </a:xfrm>
          <a:prstGeom prst="roundRect">
            <a:avLst>
              <a:gd fmla="val 4171" name="adj"/>
            </a:avLst>
          </a:prstGeom>
          <a:noFill/>
          <a:ln>
            <a:noFill/>
          </a:ln>
        </p:spPr>
      </p:sp>
      <p:sp>
        <p:nvSpPr>
          <p:cNvPr id="1519" name="Google Shape;1519;p33"/>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20" name="Google Shape;1520;p3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1" name="Google Shape;1521;p33"/>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
        <p:nvSpPr>
          <p:cNvPr id="1522" name="Google Shape;1522;p33"/>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523" name="Google Shape;1523;p3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image cropped - Ultraviolet">
  <p:cSld name="OBJECT_1_1_3">
    <p:bg>
      <p:bgPr>
        <a:solidFill>
          <a:schemeClr val="dk2"/>
        </a:solidFill>
      </p:bgPr>
    </p:bg>
    <p:spTree>
      <p:nvGrpSpPr>
        <p:cNvPr id="1524" name="Shape 1524"/>
        <p:cNvGrpSpPr/>
        <p:nvPr/>
      </p:nvGrpSpPr>
      <p:grpSpPr>
        <a:xfrm>
          <a:off x="0" y="0"/>
          <a:ext cx="0" cy="0"/>
          <a:chOff x="0" y="0"/>
          <a:chExt cx="0" cy="0"/>
        </a:xfrm>
      </p:grpSpPr>
      <p:sp>
        <p:nvSpPr>
          <p:cNvPr id="1525" name="Google Shape;1525;p34"/>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526" name="Google Shape;1526;p34"/>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527" name="Google Shape;1527;p34"/>
          <p:cNvSpPr/>
          <p:nvPr>
            <p:ph idx="2" type="pic"/>
          </p:nvPr>
        </p:nvSpPr>
        <p:spPr>
          <a:xfrm>
            <a:off x="5609675" y="1001400"/>
            <a:ext cx="3810600" cy="3726600"/>
          </a:xfrm>
          <a:prstGeom prst="roundRect">
            <a:avLst>
              <a:gd fmla="val 4171" name="adj"/>
            </a:avLst>
          </a:prstGeom>
          <a:noFill/>
          <a:ln>
            <a:noFill/>
          </a:ln>
        </p:spPr>
      </p:sp>
      <p:sp>
        <p:nvSpPr>
          <p:cNvPr id="1528" name="Google Shape;1528;p34"/>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29" name="Google Shape;1529;p34"/>
          <p:cNvSpPr txBox="1"/>
          <p:nvPr>
            <p:ph idx="1" type="body"/>
          </p:nvPr>
        </p:nvSpPr>
        <p:spPr>
          <a:xfrm>
            <a:off x="361200" y="1001400"/>
            <a:ext cx="4896000" cy="32634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Char char="●"/>
              <a:defRPr>
                <a:solidFill>
                  <a:schemeClr val="lt1"/>
                </a:solidFill>
              </a:defRPr>
            </a:lvl1pPr>
            <a:lvl2pPr indent="-304800" lvl="1" marL="914400" algn="l">
              <a:lnSpc>
                <a:spcPct val="125000"/>
              </a:lnSpc>
              <a:spcBef>
                <a:spcPts val="900"/>
              </a:spcBef>
              <a:spcAft>
                <a:spcPts val="0"/>
              </a:spcAft>
              <a:buClr>
                <a:schemeClr val="lt1"/>
              </a:buClr>
              <a:buSzPts val="1200"/>
              <a:buChar char="●"/>
              <a:defRPr>
                <a:solidFill>
                  <a:schemeClr val="lt1"/>
                </a:solidFill>
              </a:defRPr>
            </a:lvl2pPr>
            <a:lvl3pPr indent="-304800" lvl="2" marL="1371600" algn="l">
              <a:lnSpc>
                <a:spcPct val="125000"/>
              </a:lnSpc>
              <a:spcBef>
                <a:spcPts val="900"/>
              </a:spcBef>
              <a:spcAft>
                <a:spcPts val="0"/>
              </a:spcAft>
              <a:buClr>
                <a:schemeClr val="lt1"/>
              </a:buClr>
              <a:buSzPts val="1200"/>
              <a:buChar char="●"/>
              <a:defRPr>
                <a:solidFill>
                  <a:schemeClr val="lt1"/>
                </a:solidFill>
              </a:defRPr>
            </a:lvl3pPr>
            <a:lvl4pPr indent="-304800" lvl="3" marL="1828800" algn="l">
              <a:lnSpc>
                <a:spcPct val="125000"/>
              </a:lnSpc>
              <a:spcBef>
                <a:spcPts val="900"/>
              </a:spcBef>
              <a:spcAft>
                <a:spcPts val="0"/>
              </a:spcAft>
              <a:buClr>
                <a:schemeClr val="lt1"/>
              </a:buClr>
              <a:buSzPts val="1200"/>
              <a:buChar char="●"/>
              <a:defRPr>
                <a:solidFill>
                  <a:schemeClr val="lt1"/>
                </a:solidFill>
              </a:defRPr>
            </a:lvl4pPr>
            <a:lvl5pPr indent="-304800" lvl="4" marL="2286000" algn="l">
              <a:lnSpc>
                <a:spcPct val="125000"/>
              </a:lnSpc>
              <a:spcBef>
                <a:spcPts val="900"/>
              </a:spcBef>
              <a:spcAft>
                <a:spcPts val="0"/>
              </a:spcAft>
              <a:buClr>
                <a:schemeClr val="lt1"/>
              </a:buClr>
              <a:buSzPts val="1200"/>
              <a:buChar char="●"/>
              <a:defRPr>
                <a:solidFill>
                  <a:schemeClr val="lt1"/>
                </a:solidFill>
              </a:defRPr>
            </a:lvl5pPr>
            <a:lvl6pPr indent="-304800" lvl="5" marL="2743200" algn="l">
              <a:lnSpc>
                <a:spcPct val="125000"/>
              </a:lnSpc>
              <a:spcBef>
                <a:spcPts val="900"/>
              </a:spcBef>
              <a:spcAft>
                <a:spcPts val="0"/>
              </a:spcAft>
              <a:buClr>
                <a:schemeClr val="lt1"/>
              </a:buClr>
              <a:buSzPts val="1200"/>
              <a:buChar char="●"/>
              <a:defRPr>
                <a:solidFill>
                  <a:schemeClr val="lt1"/>
                </a:solidFill>
              </a:defRPr>
            </a:lvl6pPr>
            <a:lvl7pPr indent="-304800" lvl="6" marL="3200400" algn="l">
              <a:lnSpc>
                <a:spcPct val="125000"/>
              </a:lnSpc>
              <a:spcBef>
                <a:spcPts val="900"/>
              </a:spcBef>
              <a:spcAft>
                <a:spcPts val="0"/>
              </a:spcAft>
              <a:buClr>
                <a:schemeClr val="lt1"/>
              </a:buClr>
              <a:buSzPts val="1200"/>
              <a:buChar char="●"/>
              <a:defRPr>
                <a:solidFill>
                  <a:schemeClr val="lt1"/>
                </a:solidFill>
              </a:defRPr>
            </a:lvl7pPr>
            <a:lvl8pPr indent="-304800" lvl="7" marL="3657600" algn="l">
              <a:lnSpc>
                <a:spcPct val="125000"/>
              </a:lnSpc>
              <a:spcBef>
                <a:spcPts val="900"/>
              </a:spcBef>
              <a:spcAft>
                <a:spcPts val="0"/>
              </a:spcAft>
              <a:buClr>
                <a:schemeClr val="lt1"/>
              </a:buClr>
              <a:buSzPts val="1200"/>
              <a:buChar char="●"/>
              <a:defRPr>
                <a:solidFill>
                  <a:schemeClr val="lt1"/>
                </a:solidFill>
              </a:defRPr>
            </a:lvl8pPr>
            <a:lvl9pPr indent="-304800" lvl="8" marL="4114800" algn="l">
              <a:lnSpc>
                <a:spcPct val="125000"/>
              </a:lnSpc>
              <a:spcBef>
                <a:spcPts val="900"/>
              </a:spcBef>
              <a:spcAft>
                <a:spcPts val="900"/>
              </a:spcAft>
              <a:buClr>
                <a:schemeClr val="lt1"/>
              </a:buClr>
              <a:buSzPts val="1200"/>
              <a:buChar char="●"/>
              <a:defRPr>
                <a:solidFill>
                  <a:schemeClr val="lt1"/>
                </a:solidFill>
              </a:defRPr>
            </a:lvl9pPr>
          </a:lstStyle>
          <a:p/>
        </p:txBody>
      </p:sp>
      <p:sp>
        <p:nvSpPr>
          <p:cNvPr id="1530" name="Google Shape;1530;p34"/>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1" name="Google Shape;1531;p34"/>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Image cropped">
  <p:cSld name="OBJECT_1_1_3_1">
    <p:bg>
      <p:bgPr>
        <a:solidFill>
          <a:schemeClr val="dk2"/>
        </a:solidFill>
      </p:bgPr>
    </p:bg>
    <p:spTree>
      <p:nvGrpSpPr>
        <p:cNvPr id="1532" name="Shape 1532"/>
        <p:cNvGrpSpPr/>
        <p:nvPr/>
      </p:nvGrpSpPr>
      <p:grpSpPr>
        <a:xfrm>
          <a:off x="0" y="0"/>
          <a:ext cx="0" cy="0"/>
          <a:chOff x="0" y="0"/>
          <a:chExt cx="0" cy="0"/>
        </a:xfrm>
      </p:grpSpPr>
      <p:sp>
        <p:nvSpPr>
          <p:cNvPr id="1533" name="Google Shape;1533;p35"/>
          <p:cNvSpPr/>
          <p:nvPr>
            <p:ph idx="2" type="pic"/>
          </p:nvPr>
        </p:nvSpPr>
        <p:spPr>
          <a:xfrm>
            <a:off x="5609675" y="1001400"/>
            <a:ext cx="3810600" cy="3726600"/>
          </a:xfrm>
          <a:prstGeom prst="roundRect">
            <a:avLst>
              <a:gd fmla="val 4171" name="adj"/>
            </a:avLst>
          </a:prstGeom>
          <a:noFill/>
          <a:ln>
            <a:noFill/>
          </a:ln>
        </p:spPr>
      </p:sp>
      <p:sp>
        <p:nvSpPr>
          <p:cNvPr id="1534" name="Google Shape;1534;p3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35" name="Google Shape;1535;p3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6" name="Google Shape;1536;p35"/>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537" name="Google Shape;1537;p35"/>
          <p:cNvSpPr txBox="1"/>
          <p:nvPr>
            <p:ph type="title"/>
          </p:nvPr>
        </p:nvSpPr>
        <p:spPr>
          <a:xfrm>
            <a:off x="352999" y="1732100"/>
            <a:ext cx="42708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1538" name="Google Shape;1538;p35"/>
          <p:cNvSpPr txBox="1"/>
          <p:nvPr>
            <p:ph idx="1" type="subTitle"/>
          </p:nvPr>
        </p:nvSpPr>
        <p:spPr>
          <a:xfrm>
            <a:off x="361200" y="1533525"/>
            <a:ext cx="1080300" cy="144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36000" spcFirstLastPara="1" rIns="36000" wrap="square" tIns="91425">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900"/>
              <a:buNone/>
              <a:defRPr sz="900"/>
            </a:lvl2pPr>
            <a:lvl3pPr lvl="2">
              <a:spcBef>
                <a:spcPts val="400"/>
              </a:spcBef>
              <a:spcAft>
                <a:spcPts val="0"/>
              </a:spcAft>
              <a:buSzPts val="900"/>
              <a:buNone/>
              <a:defRPr sz="900"/>
            </a:lvl3pPr>
            <a:lvl4pPr lvl="3">
              <a:spcBef>
                <a:spcPts val="400"/>
              </a:spcBef>
              <a:spcAft>
                <a:spcPts val="0"/>
              </a:spcAft>
              <a:buSzPts val="900"/>
              <a:buNone/>
              <a:defRPr sz="900"/>
            </a:lvl4pPr>
            <a:lvl5pPr lvl="4">
              <a:spcBef>
                <a:spcPts val="400"/>
              </a:spcBef>
              <a:spcAft>
                <a:spcPts val="0"/>
              </a:spcAft>
              <a:buSzPts val="900"/>
              <a:buNone/>
              <a:defRPr sz="900"/>
            </a:lvl5pPr>
            <a:lvl6pPr lvl="5">
              <a:spcBef>
                <a:spcPts val="400"/>
              </a:spcBef>
              <a:spcAft>
                <a:spcPts val="0"/>
              </a:spcAft>
              <a:buSzPts val="900"/>
              <a:buNone/>
              <a:defRPr sz="900"/>
            </a:lvl6pPr>
            <a:lvl7pPr lvl="6">
              <a:spcBef>
                <a:spcPts val="400"/>
              </a:spcBef>
              <a:spcAft>
                <a:spcPts val="0"/>
              </a:spcAft>
              <a:buSzPts val="900"/>
              <a:buNone/>
              <a:defRPr sz="900"/>
            </a:lvl7pPr>
            <a:lvl8pPr lvl="7">
              <a:spcBef>
                <a:spcPts val="400"/>
              </a:spcBef>
              <a:spcAft>
                <a:spcPts val="0"/>
              </a:spcAft>
              <a:buSzPts val="900"/>
              <a:buNone/>
              <a:defRPr sz="900"/>
            </a:lvl8pPr>
            <a:lvl9pPr lvl="8">
              <a:spcBef>
                <a:spcPts val="400"/>
              </a:spcBef>
              <a:spcAft>
                <a:spcPts val="0"/>
              </a:spcAft>
              <a:buSzPts val="900"/>
              <a:buNone/>
              <a:defRPr sz="9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Eyebrow">
  <p:cSld name="OBJECT_1_1_3_1_1_3">
    <p:bg>
      <p:bgPr>
        <a:solidFill>
          <a:schemeClr val="dk2"/>
        </a:solidFill>
      </p:bgPr>
    </p:bg>
    <p:spTree>
      <p:nvGrpSpPr>
        <p:cNvPr id="1539" name="Shape 1539"/>
        <p:cNvGrpSpPr/>
        <p:nvPr/>
      </p:nvGrpSpPr>
      <p:grpSpPr>
        <a:xfrm>
          <a:off x="0" y="0"/>
          <a:ext cx="0" cy="0"/>
          <a:chOff x="0" y="0"/>
          <a:chExt cx="0" cy="0"/>
        </a:xfrm>
      </p:grpSpPr>
      <p:sp>
        <p:nvSpPr>
          <p:cNvPr id="1540" name="Google Shape;1540;p3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41" name="Google Shape;1541;p3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2" name="Google Shape;1542;p36"/>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543" name="Google Shape;1543;p36"/>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1544" name="Google Shape;1544;p36"/>
          <p:cNvSpPr txBox="1"/>
          <p:nvPr>
            <p:ph idx="1" type="subTitle"/>
          </p:nvPr>
        </p:nvSpPr>
        <p:spPr>
          <a:xfrm>
            <a:off x="361200" y="1533525"/>
            <a:ext cx="1080300" cy="144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36000" spcFirstLastPara="1" rIns="36000" wrap="square" tIns="91425">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900"/>
              <a:buNone/>
              <a:defRPr sz="900"/>
            </a:lvl2pPr>
            <a:lvl3pPr lvl="2">
              <a:spcBef>
                <a:spcPts val="400"/>
              </a:spcBef>
              <a:spcAft>
                <a:spcPts val="0"/>
              </a:spcAft>
              <a:buSzPts val="900"/>
              <a:buNone/>
              <a:defRPr sz="900"/>
            </a:lvl3pPr>
            <a:lvl4pPr lvl="3">
              <a:spcBef>
                <a:spcPts val="400"/>
              </a:spcBef>
              <a:spcAft>
                <a:spcPts val="0"/>
              </a:spcAft>
              <a:buSzPts val="900"/>
              <a:buNone/>
              <a:defRPr sz="900"/>
            </a:lvl4pPr>
            <a:lvl5pPr lvl="4">
              <a:spcBef>
                <a:spcPts val="400"/>
              </a:spcBef>
              <a:spcAft>
                <a:spcPts val="0"/>
              </a:spcAft>
              <a:buSzPts val="900"/>
              <a:buNone/>
              <a:defRPr sz="900"/>
            </a:lvl5pPr>
            <a:lvl6pPr lvl="5">
              <a:spcBef>
                <a:spcPts val="400"/>
              </a:spcBef>
              <a:spcAft>
                <a:spcPts val="0"/>
              </a:spcAft>
              <a:buSzPts val="900"/>
              <a:buNone/>
              <a:defRPr sz="900"/>
            </a:lvl6pPr>
            <a:lvl7pPr lvl="6">
              <a:spcBef>
                <a:spcPts val="400"/>
              </a:spcBef>
              <a:spcAft>
                <a:spcPts val="0"/>
              </a:spcAft>
              <a:buSzPts val="900"/>
              <a:buNone/>
              <a:defRPr sz="900"/>
            </a:lvl7pPr>
            <a:lvl8pPr lvl="7">
              <a:spcBef>
                <a:spcPts val="400"/>
              </a:spcBef>
              <a:spcAft>
                <a:spcPts val="0"/>
              </a:spcAft>
              <a:buSzPts val="900"/>
              <a:buNone/>
              <a:defRPr sz="900"/>
            </a:lvl8pPr>
            <a:lvl9pPr lvl="8">
              <a:spcBef>
                <a:spcPts val="400"/>
              </a:spcBef>
              <a:spcAft>
                <a:spcPts val="0"/>
              </a:spcAft>
              <a:buSzPts val="900"/>
              <a:buNone/>
              <a:defRPr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Eyebrow and Pattern">
  <p:cSld name="OBJECT_1_1_3_1_1_1">
    <p:bg>
      <p:bgPr>
        <a:solidFill>
          <a:schemeClr val="dk2"/>
        </a:solidFill>
      </p:bgPr>
    </p:bg>
    <p:spTree>
      <p:nvGrpSpPr>
        <p:cNvPr id="1545" name="Shape 1545"/>
        <p:cNvGrpSpPr/>
        <p:nvPr/>
      </p:nvGrpSpPr>
      <p:grpSpPr>
        <a:xfrm>
          <a:off x="0" y="0"/>
          <a:ext cx="0" cy="0"/>
          <a:chOff x="0" y="0"/>
          <a:chExt cx="0" cy="0"/>
        </a:xfrm>
      </p:grpSpPr>
      <p:sp>
        <p:nvSpPr>
          <p:cNvPr id="1546" name="Google Shape;1546;p37"/>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47" name="Google Shape;1547;p37"/>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8" name="Google Shape;1548;p37"/>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549" name="Google Shape;1549;p37"/>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sp>
        <p:nvSpPr>
          <p:cNvPr id="1550" name="Google Shape;1550;p37"/>
          <p:cNvSpPr txBox="1"/>
          <p:nvPr>
            <p:ph idx="1" type="subTitle"/>
          </p:nvPr>
        </p:nvSpPr>
        <p:spPr>
          <a:xfrm>
            <a:off x="361200" y="1533525"/>
            <a:ext cx="1080300" cy="144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36000" spcFirstLastPara="1" rIns="36000" wrap="square" tIns="91425">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900"/>
              <a:buNone/>
              <a:defRPr sz="900"/>
            </a:lvl2pPr>
            <a:lvl3pPr lvl="2">
              <a:spcBef>
                <a:spcPts val="400"/>
              </a:spcBef>
              <a:spcAft>
                <a:spcPts val="0"/>
              </a:spcAft>
              <a:buSzPts val="900"/>
              <a:buNone/>
              <a:defRPr sz="900"/>
            </a:lvl3pPr>
            <a:lvl4pPr lvl="3">
              <a:spcBef>
                <a:spcPts val="400"/>
              </a:spcBef>
              <a:spcAft>
                <a:spcPts val="0"/>
              </a:spcAft>
              <a:buSzPts val="900"/>
              <a:buNone/>
              <a:defRPr sz="900"/>
            </a:lvl4pPr>
            <a:lvl5pPr lvl="4">
              <a:spcBef>
                <a:spcPts val="400"/>
              </a:spcBef>
              <a:spcAft>
                <a:spcPts val="0"/>
              </a:spcAft>
              <a:buSzPts val="900"/>
              <a:buNone/>
              <a:defRPr sz="900"/>
            </a:lvl5pPr>
            <a:lvl6pPr lvl="5">
              <a:spcBef>
                <a:spcPts val="400"/>
              </a:spcBef>
              <a:spcAft>
                <a:spcPts val="0"/>
              </a:spcAft>
              <a:buSzPts val="900"/>
              <a:buNone/>
              <a:defRPr sz="900"/>
            </a:lvl6pPr>
            <a:lvl7pPr lvl="6">
              <a:spcBef>
                <a:spcPts val="400"/>
              </a:spcBef>
              <a:spcAft>
                <a:spcPts val="0"/>
              </a:spcAft>
              <a:buSzPts val="900"/>
              <a:buNone/>
              <a:defRPr sz="900"/>
            </a:lvl7pPr>
            <a:lvl8pPr lvl="7">
              <a:spcBef>
                <a:spcPts val="400"/>
              </a:spcBef>
              <a:spcAft>
                <a:spcPts val="0"/>
              </a:spcAft>
              <a:buSzPts val="900"/>
              <a:buNone/>
              <a:defRPr sz="900"/>
            </a:lvl8pPr>
            <a:lvl9pPr lvl="8">
              <a:spcBef>
                <a:spcPts val="400"/>
              </a:spcBef>
              <a:spcAft>
                <a:spcPts val="0"/>
              </a:spcAft>
              <a:buSzPts val="900"/>
              <a:buNone/>
              <a:defRPr sz="900"/>
            </a:lvl9pPr>
          </a:lstStyle>
          <a:p/>
        </p:txBody>
      </p:sp>
      <p:grpSp>
        <p:nvGrpSpPr>
          <p:cNvPr id="1551" name="Google Shape;1551;p37"/>
          <p:cNvGrpSpPr/>
          <p:nvPr/>
        </p:nvGrpSpPr>
        <p:grpSpPr>
          <a:xfrm>
            <a:off x="2976985" y="0"/>
            <a:ext cx="6166839" cy="1142728"/>
            <a:chOff x="2976985" y="0"/>
            <a:chExt cx="6166839" cy="1142728"/>
          </a:xfrm>
        </p:grpSpPr>
        <p:sp>
          <p:nvSpPr>
            <p:cNvPr id="1552" name="Google Shape;1552;p37"/>
            <p:cNvSpPr/>
            <p:nvPr/>
          </p:nvSpPr>
          <p:spPr>
            <a:xfrm>
              <a:off x="2976985" y="692685"/>
              <a:ext cx="484477" cy="400521"/>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3" name="Google Shape;1553;p37"/>
            <p:cNvSpPr/>
            <p:nvPr/>
          </p:nvSpPr>
          <p:spPr>
            <a:xfrm>
              <a:off x="4741061" y="670653"/>
              <a:ext cx="485856" cy="444563"/>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4" name="Google Shape;1554;p37"/>
            <p:cNvSpPr/>
            <p:nvPr/>
          </p:nvSpPr>
          <p:spPr>
            <a:xfrm>
              <a:off x="3223803" y="0"/>
              <a:ext cx="432178" cy="345467"/>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5" name="Google Shape;1555;p37"/>
            <p:cNvSpPr/>
            <p:nvPr/>
          </p:nvSpPr>
          <p:spPr>
            <a:xfrm>
              <a:off x="5077394" y="0"/>
              <a:ext cx="423920" cy="35509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6" name="Google Shape;1556;p37"/>
            <p:cNvSpPr/>
            <p:nvPr/>
          </p:nvSpPr>
          <p:spPr>
            <a:xfrm>
              <a:off x="6454505" y="644486"/>
              <a:ext cx="485856" cy="49549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7" name="Google Shape;1557;p37"/>
            <p:cNvSpPr/>
            <p:nvPr/>
          </p:nvSpPr>
          <p:spPr>
            <a:xfrm>
              <a:off x="6947512" y="0"/>
              <a:ext cx="422541" cy="357854"/>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8" name="Google Shape;1558;p37"/>
            <p:cNvSpPr/>
            <p:nvPr/>
          </p:nvSpPr>
          <p:spPr>
            <a:xfrm>
              <a:off x="8324623" y="643111"/>
              <a:ext cx="485856" cy="499617"/>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9" name="Google Shape;1559;p37"/>
            <p:cNvSpPr/>
            <p:nvPr/>
          </p:nvSpPr>
          <p:spPr>
            <a:xfrm>
              <a:off x="8816249" y="0"/>
              <a:ext cx="327574" cy="352349"/>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Eclipse with Pattern">
  <p:cSld name="OBJECT_1_1_3_1_1_1_1">
    <p:bg>
      <p:bgPr>
        <a:solidFill>
          <a:schemeClr val="accent2"/>
        </a:solidFill>
      </p:bgPr>
    </p:bg>
    <p:spTree>
      <p:nvGrpSpPr>
        <p:cNvPr id="1560" name="Shape 1560"/>
        <p:cNvGrpSpPr/>
        <p:nvPr/>
      </p:nvGrpSpPr>
      <p:grpSpPr>
        <a:xfrm>
          <a:off x="0" y="0"/>
          <a:ext cx="0" cy="0"/>
          <a:chOff x="0" y="0"/>
          <a:chExt cx="0" cy="0"/>
        </a:xfrm>
      </p:grpSpPr>
      <p:sp>
        <p:nvSpPr>
          <p:cNvPr id="1561" name="Google Shape;1561;p38"/>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562" name="Google Shape;1562;p38"/>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3" name="Google Shape;1563;p38"/>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SzPts val="4600"/>
              <a:buFont typeface="Inter Medium"/>
              <a:buNone/>
              <a:defRPr sz="4600">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grpSp>
        <p:nvGrpSpPr>
          <p:cNvPr id="1564" name="Google Shape;1564;p38"/>
          <p:cNvGrpSpPr/>
          <p:nvPr/>
        </p:nvGrpSpPr>
        <p:grpSpPr>
          <a:xfrm>
            <a:off x="2976985" y="0"/>
            <a:ext cx="6166839" cy="1142728"/>
            <a:chOff x="2976985" y="0"/>
            <a:chExt cx="6166839" cy="1142728"/>
          </a:xfrm>
        </p:grpSpPr>
        <p:sp>
          <p:nvSpPr>
            <p:cNvPr id="1565" name="Google Shape;1565;p38"/>
            <p:cNvSpPr/>
            <p:nvPr/>
          </p:nvSpPr>
          <p:spPr>
            <a:xfrm>
              <a:off x="2976985" y="692685"/>
              <a:ext cx="484477" cy="400521"/>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6" name="Google Shape;1566;p38"/>
            <p:cNvSpPr/>
            <p:nvPr/>
          </p:nvSpPr>
          <p:spPr>
            <a:xfrm>
              <a:off x="4741061" y="670653"/>
              <a:ext cx="485856" cy="444563"/>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7" name="Google Shape;1567;p38"/>
            <p:cNvSpPr/>
            <p:nvPr/>
          </p:nvSpPr>
          <p:spPr>
            <a:xfrm>
              <a:off x="3223803" y="0"/>
              <a:ext cx="432178" cy="345467"/>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8" name="Google Shape;1568;p38"/>
            <p:cNvSpPr/>
            <p:nvPr/>
          </p:nvSpPr>
          <p:spPr>
            <a:xfrm>
              <a:off x="5077394" y="0"/>
              <a:ext cx="423920" cy="35509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9" name="Google Shape;1569;p38"/>
            <p:cNvSpPr/>
            <p:nvPr/>
          </p:nvSpPr>
          <p:spPr>
            <a:xfrm>
              <a:off x="6454505" y="644486"/>
              <a:ext cx="485856" cy="49549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0" name="Google Shape;1570;p38"/>
            <p:cNvSpPr/>
            <p:nvPr/>
          </p:nvSpPr>
          <p:spPr>
            <a:xfrm>
              <a:off x="6947512" y="0"/>
              <a:ext cx="422541" cy="357854"/>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1" name="Google Shape;1571;p38"/>
            <p:cNvSpPr/>
            <p:nvPr/>
          </p:nvSpPr>
          <p:spPr>
            <a:xfrm>
              <a:off x="8324623" y="643111"/>
              <a:ext cx="485856" cy="499617"/>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2" name="Google Shape;1572;p38"/>
            <p:cNvSpPr/>
            <p:nvPr/>
          </p:nvSpPr>
          <p:spPr>
            <a:xfrm>
              <a:off x="8816249" y="0"/>
              <a:ext cx="327574" cy="352349"/>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Dark Ultraviolet with Pattern">
  <p:cSld name="OBJECT_1_1_3_1_1_1_1_1">
    <p:bg>
      <p:bgPr>
        <a:solidFill>
          <a:schemeClr val="accent5"/>
        </a:solidFill>
      </p:bgPr>
    </p:bg>
    <p:spTree>
      <p:nvGrpSpPr>
        <p:cNvPr id="1573" name="Shape 1573"/>
        <p:cNvGrpSpPr/>
        <p:nvPr/>
      </p:nvGrpSpPr>
      <p:grpSpPr>
        <a:xfrm>
          <a:off x="0" y="0"/>
          <a:ext cx="0" cy="0"/>
          <a:chOff x="0" y="0"/>
          <a:chExt cx="0" cy="0"/>
        </a:xfrm>
      </p:grpSpPr>
      <p:sp>
        <p:nvSpPr>
          <p:cNvPr id="1574" name="Google Shape;1574;p39"/>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75" name="Google Shape;1575;p39"/>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6" name="Google Shape;1576;p39"/>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grpSp>
        <p:nvGrpSpPr>
          <p:cNvPr id="1577" name="Google Shape;1577;p39"/>
          <p:cNvGrpSpPr/>
          <p:nvPr/>
        </p:nvGrpSpPr>
        <p:grpSpPr>
          <a:xfrm>
            <a:off x="2976985" y="0"/>
            <a:ext cx="6166839" cy="1142728"/>
            <a:chOff x="2976985" y="0"/>
            <a:chExt cx="6166839" cy="1142728"/>
          </a:xfrm>
        </p:grpSpPr>
        <p:sp>
          <p:nvSpPr>
            <p:cNvPr id="1578" name="Google Shape;1578;p39"/>
            <p:cNvSpPr/>
            <p:nvPr/>
          </p:nvSpPr>
          <p:spPr>
            <a:xfrm>
              <a:off x="2976985" y="692685"/>
              <a:ext cx="484477" cy="400521"/>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9" name="Google Shape;1579;p39"/>
            <p:cNvSpPr/>
            <p:nvPr/>
          </p:nvSpPr>
          <p:spPr>
            <a:xfrm>
              <a:off x="4741061" y="670653"/>
              <a:ext cx="485856" cy="444563"/>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0" name="Google Shape;1580;p39"/>
            <p:cNvSpPr/>
            <p:nvPr/>
          </p:nvSpPr>
          <p:spPr>
            <a:xfrm>
              <a:off x="3223803" y="0"/>
              <a:ext cx="432178" cy="345467"/>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1" name="Google Shape;1581;p39"/>
            <p:cNvSpPr/>
            <p:nvPr/>
          </p:nvSpPr>
          <p:spPr>
            <a:xfrm>
              <a:off x="5077394" y="0"/>
              <a:ext cx="423920" cy="35509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2" name="Google Shape;1582;p39"/>
            <p:cNvSpPr/>
            <p:nvPr/>
          </p:nvSpPr>
          <p:spPr>
            <a:xfrm>
              <a:off x="6454505" y="644486"/>
              <a:ext cx="485856" cy="49549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3" name="Google Shape;1583;p39"/>
            <p:cNvSpPr/>
            <p:nvPr/>
          </p:nvSpPr>
          <p:spPr>
            <a:xfrm>
              <a:off x="6947512" y="0"/>
              <a:ext cx="422541" cy="357854"/>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4" name="Google Shape;1584;p39"/>
            <p:cNvSpPr/>
            <p:nvPr/>
          </p:nvSpPr>
          <p:spPr>
            <a:xfrm>
              <a:off x="8324623" y="643111"/>
              <a:ext cx="485856" cy="499617"/>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5" name="Google Shape;1585;p39"/>
            <p:cNvSpPr/>
            <p:nvPr/>
          </p:nvSpPr>
          <p:spPr>
            <a:xfrm>
              <a:off x="8816249" y="0"/>
              <a:ext cx="327574" cy="352349"/>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86" name="Google Shape;1586;p3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Starlight with Pattern">
  <p:cSld name="OBJECT_1_1_3_1_1_1_1_1_1">
    <p:bg>
      <p:bgPr>
        <a:solidFill>
          <a:schemeClr val="accent1"/>
        </a:solidFill>
      </p:bgPr>
    </p:bg>
    <p:spTree>
      <p:nvGrpSpPr>
        <p:cNvPr id="1587" name="Shape 1587"/>
        <p:cNvGrpSpPr/>
        <p:nvPr/>
      </p:nvGrpSpPr>
      <p:grpSpPr>
        <a:xfrm>
          <a:off x="0" y="0"/>
          <a:ext cx="0" cy="0"/>
          <a:chOff x="0" y="0"/>
          <a:chExt cx="0" cy="0"/>
        </a:xfrm>
      </p:grpSpPr>
      <p:sp>
        <p:nvSpPr>
          <p:cNvPr id="1588" name="Google Shape;1588;p40"/>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589" name="Google Shape;1589;p40"/>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0" name="Google Shape;1590;p40"/>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SzPts val="4600"/>
              <a:buFont typeface="Inter Medium"/>
              <a:buNone/>
              <a:defRPr sz="4600">
                <a:latin typeface="Inter Medium"/>
                <a:ea typeface="Inter Medium"/>
                <a:cs typeface="Inter Medium"/>
                <a:sym typeface="Inter Medium"/>
              </a:defRPr>
            </a:lvl1pPr>
            <a:lvl2pPr lvl="1">
              <a:lnSpc>
                <a:spcPct val="75000"/>
              </a:lnSpc>
              <a:spcBef>
                <a:spcPts val="0"/>
              </a:spcBef>
              <a:spcAft>
                <a:spcPts val="0"/>
              </a:spcAft>
              <a:buSzPts val="1100"/>
              <a:buNone/>
              <a:defRPr/>
            </a:lvl2pPr>
            <a:lvl3pPr lvl="2">
              <a:lnSpc>
                <a:spcPct val="75000"/>
              </a:lnSpc>
              <a:spcBef>
                <a:spcPts val="0"/>
              </a:spcBef>
              <a:spcAft>
                <a:spcPts val="0"/>
              </a:spcAft>
              <a:buSzPts val="1100"/>
              <a:buNone/>
              <a:defRPr/>
            </a:lvl3pPr>
            <a:lvl4pPr lvl="3">
              <a:lnSpc>
                <a:spcPct val="75000"/>
              </a:lnSpc>
              <a:spcBef>
                <a:spcPts val="0"/>
              </a:spcBef>
              <a:spcAft>
                <a:spcPts val="0"/>
              </a:spcAft>
              <a:buSzPts val="1100"/>
              <a:buNone/>
              <a:defRPr/>
            </a:lvl4pPr>
            <a:lvl5pPr lvl="4">
              <a:lnSpc>
                <a:spcPct val="75000"/>
              </a:lnSpc>
              <a:spcBef>
                <a:spcPts val="0"/>
              </a:spcBef>
              <a:spcAft>
                <a:spcPts val="0"/>
              </a:spcAft>
              <a:buSzPts val="1100"/>
              <a:buNone/>
              <a:defRPr/>
            </a:lvl5pPr>
            <a:lvl6pPr lvl="5">
              <a:lnSpc>
                <a:spcPct val="75000"/>
              </a:lnSpc>
              <a:spcBef>
                <a:spcPts val="0"/>
              </a:spcBef>
              <a:spcAft>
                <a:spcPts val="0"/>
              </a:spcAft>
              <a:buSzPts val="1100"/>
              <a:buNone/>
              <a:defRPr/>
            </a:lvl6pPr>
            <a:lvl7pPr lvl="6">
              <a:lnSpc>
                <a:spcPct val="75000"/>
              </a:lnSpc>
              <a:spcBef>
                <a:spcPts val="0"/>
              </a:spcBef>
              <a:spcAft>
                <a:spcPts val="0"/>
              </a:spcAft>
              <a:buSzPts val="1100"/>
              <a:buNone/>
              <a:defRPr/>
            </a:lvl7pPr>
            <a:lvl8pPr lvl="7">
              <a:lnSpc>
                <a:spcPct val="75000"/>
              </a:lnSpc>
              <a:spcBef>
                <a:spcPts val="0"/>
              </a:spcBef>
              <a:spcAft>
                <a:spcPts val="0"/>
              </a:spcAft>
              <a:buSzPts val="1100"/>
              <a:buNone/>
              <a:defRPr/>
            </a:lvl8pPr>
            <a:lvl9pPr lvl="8">
              <a:lnSpc>
                <a:spcPct val="75000"/>
              </a:lnSpc>
              <a:spcBef>
                <a:spcPts val="0"/>
              </a:spcBef>
              <a:spcAft>
                <a:spcPts val="0"/>
              </a:spcAft>
              <a:buSzPts val="1100"/>
              <a:buNone/>
              <a:defRPr/>
            </a:lvl9pPr>
          </a:lstStyle>
          <a:p/>
        </p:txBody>
      </p:sp>
      <p:grpSp>
        <p:nvGrpSpPr>
          <p:cNvPr id="1591" name="Google Shape;1591;p40"/>
          <p:cNvGrpSpPr/>
          <p:nvPr/>
        </p:nvGrpSpPr>
        <p:grpSpPr>
          <a:xfrm>
            <a:off x="2976985" y="0"/>
            <a:ext cx="6166839" cy="1142728"/>
            <a:chOff x="2976985" y="0"/>
            <a:chExt cx="6166839" cy="1142728"/>
          </a:xfrm>
        </p:grpSpPr>
        <p:sp>
          <p:nvSpPr>
            <p:cNvPr id="1592" name="Google Shape;1592;p40"/>
            <p:cNvSpPr/>
            <p:nvPr/>
          </p:nvSpPr>
          <p:spPr>
            <a:xfrm>
              <a:off x="2976985" y="692685"/>
              <a:ext cx="484477" cy="400521"/>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3" name="Google Shape;1593;p40"/>
            <p:cNvSpPr/>
            <p:nvPr/>
          </p:nvSpPr>
          <p:spPr>
            <a:xfrm>
              <a:off x="4741061" y="670653"/>
              <a:ext cx="485856" cy="444563"/>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4" name="Google Shape;1594;p40"/>
            <p:cNvSpPr/>
            <p:nvPr/>
          </p:nvSpPr>
          <p:spPr>
            <a:xfrm>
              <a:off x="3223803" y="0"/>
              <a:ext cx="432178" cy="345467"/>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5" name="Google Shape;1595;p40"/>
            <p:cNvSpPr/>
            <p:nvPr/>
          </p:nvSpPr>
          <p:spPr>
            <a:xfrm>
              <a:off x="5077394" y="0"/>
              <a:ext cx="423920" cy="35509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6" name="Google Shape;1596;p40"/>
            <p:cNvSpPr/>
            <p:nvPr/>
          </p:nvSpPr>
          <p:spPr>
            <a:xfrm>
              <a:off x="6454505" y="644486"/>
              <a:ext cx="485856" cy="49549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7" name="Google Shape;1597;p40"/>
            <p:cNvSpPr/>
            <p:nvPr/>
          </p:nvSpPr>
          <p:spPr>
            <a:xfrm>
              <a:off x="6947512" y="0"/>
              <a:ext cx="422541" cy="357854"/>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8" name="Google Shape;1598;p40"/>
            <p:cNvSpPr/>
            <p:nvPr/>
          </p:nvSpPr>
          <p:spPr>
            <a:xfrm>
              <a:off x="8324623" y="643111"/>
              <a:ext cx="485856" cy="499617"/>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9" name="Google Shape;1599;p40"/>
            <p:cNvSpPr/>
            <p:nvPr/>
          </p:nvSpPr>
          <p:spPr>
            <a:xfrm>
              <a:off x="8816249" y="0"/>
              <a:ext cx="327574" cy="352349"/>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600" name="Google Shape;1600;p40"/>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Column">
  <p:cSld name="OBJECT_1_1_2_1">
    <p:bg>
      <p:bgPr>
        <a:solidFill>
          <a:schemeClr val="lt2"/>
        </a:solidFill>
      </p:bgPr>
    </p:bg>
    <p:spTree>
      <p:nvGrpSpPr>
        <p:cNvPr id="1601" name="Shape 1601"/>
        <p:cNvGrpSpPr/>
        <p:nvPr/>
      </p:nvGrpSpPr>
      <p:grpSpPr>
        <a:xfrm>
          <a:off x="0" y="0"/>
          <a:ext cx="0" cy="0"/>
          <a:chOff x="0" y="0"/>
          <a:chExt cx="0" cy="0"/>
        </a:xfrm>
      </p:grpSpPr>
      <p:sp>
        <p:nvSpPr>
          <p:cNvPr id="1602" name="Google Shape;1602;p41"/>
          <p:cNvSpPr txBox="1"/>
          <p:nvPr>
            <p:ph type="title"/>
          </p:nvPr>
        </p:nvSpPr>
        <p:spPr>
          <a:xfrm>
            <a:off x="713775" y="269998"/>
            <a:ext cx="7886700" cy="731400"/>
          </a:xfrm>
          <a:prstGeom prst="rect">
            <a:avLst/>
          </a:prstGeom>
          <a:noFill/>
          <a:ln>
            <a:noFill/>
          </a:ln>
        </p:spPr>
        <p:txBody>
          <a:bodyPr anchorCtr="0" anchor="t" bIns="34275" lIns="0" spcFirstLastPara="1" rIns="68575" wrap="square" tIns="0">
            <a:norm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03" name="Google Shape;1603;p41"/>
          <p:cNvSpPr txBox="1"/>
          <p:nvPr>
            <p:ph idx="1" type="body"/>
          </p:nvPr>
        </p:nvSpPr>
        <p:spPr>
          <a:xfrm>
            <a:off x="361200" y="1001400"/>
            <a:ext cx="3838200" cy="3263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dk2"/>
              </a:buClr>
              <a:buSzPts val="900"/>
              <a:buChar char="●"/>
              <a:defRPr sz="900"/>
            </a:lvl1pPr>
            <a:lvl2pPr indent="-285750" lvl="1" marL="914400" algn="l">
              <a:lnSpc>
                <a:spcPct val="125000"/>
              </a:lnSpc>
              <a:spcBef>
                <a:spcPts val="900"/>
              </a:spcBef>
              <a:spcAft>
                <a:spcPts val="0"/>
              </a:spcAft>
              <a:buClr>
                <a:schemeClr val="dk2"/>
              </a:buClr>
              <a:buSzPts val="900"/>
              <a:buChar char="●"/>
              <a:defRPr sz="900"/>
            </a:lvl2pPr>
            <a:lvl3pPr indent="-285750" lvl="2" marL="1371600" algn="l">
              <a:lnSpc>
                <a:spcPct val="125000"/>
              </a:lnSpc>
              <a:spcBef>
                <a:spcPts val="900"/>
              </a:spcBef>
              <a:spcAft>
                <a:spcPts val="0"/>
              </a:spcAft>
              <a:buClr>
                <a:schemeClr val="dk2"/>
              </a:buClr>
              <a:buSzPts val="900"/>
              <a:buChar char="●"/>
              <a:defRPr sz="900"/>
            </a:lvl3pPr>
            <a:lvl4pPr indent="-285750" lvl="3" marL="1828800" algn="l">
              <a:lnSpc>
                <a:spcPct val="125000"/>
              </a:lnSpc>
              <a:spcBef>
                <a:spcPts val="900"/>
              </a:spcBef>
              <a:spcAft>
                <a:spcPts val="0"/>
              </a:spcAft>
              <a:buClr>
                <a:schemeClr val="dk2"/>
              </a:buClr>
              <a:buSzPts val="900"/>
              <a:buChar char="●"/>
              <a:defRPr sz="900"/>
            </a:lvl4pPr>
            <a:lvl5pPr indent="-285750" lvl="4" marL="2286000" algn="l">
              <a:lnSpc>
                <a:spcPct val="125000"/>
              </a:lnSpc>
              <a:spcBef>
                <a:spcPts val="900"/>
              </a:spcBef>
              <a:spcAft>
                <a:spcPts val="0"/>
              </a:spcAft>
              <a:buClr>
                <a:schemeClr val="dk2"/>
              </a:buClr>
              <a:buSzPts val="900"/>
              <a:buChar char="●"/>
              <a:defRPr sz="900"/>
            </a:lvl5pPr>
            <a:lvl6pPr indent="-285750" lvl="5" marL="2743200" algn="l">
              <a:lnSpc>
                <a:spcPct val="125000"/>
              </a:lnSpc>
              <a:spcBef>
                <a:spcPts val="900"/>
              </a:spcBef>
              <a:spcAft>
                <a:spcPts val="0"/>
              </a:spcAft>
              <a:buClr>
                <a:schemeClr val="dk2"/>
              </a:buClr>
              <a:buSzPts val="900"/>
              <a:buChar char="●"/>
              <a:defRPr sz="900"/>
            </a:lvl6pPr>
            <a:lvl7pPr indent="-285750" lvl="6" marL="3200400" algn="l">
              <a:lnSpc>
                <a:spcPct val="125000"/>
              </a:lnSpc>
              <a:spcBef>
                <a:spcPts val="900"/>
              </a:spcBef>
              <a:spcAft>
                <a:spcPts val="0"/>
              </a:spcAft>
              <a:buClr>
                <a:schemeClr val="dk2"/>
              </a:buClr>
              <a:buSzPts val="900"/>
              <a:buChar char="●"/>
              <a:defRPr sz="900"/>
            </a:lvl7pPr>
            <a:lvl8pPr indent="-285750" lvl="7" marL="3657600" algn="l">
              <a:lnSpc>
                <a:spcPct val="125000"/>
              </a:lnSpc>
              <a:spcBef>
                <a:spcPts val="900"/>
              </a:spcBef>
              <a:spcAft>
                <a:spcPts val="0"/>
              </a:spcAft>
              <a:buClr>
                <a:schemeClr val="dk2"/>
              </a:buClr>
              <a:buSzPts val="900"/>
              <a:buChar char="●"/>
              <a:defRPr sz="900"/>
            </a:lvl8pPr>
            <a:lvl9pPr indent="-285750" lvl="8" marL="4114800" algn="l">
              <a:lnSpc>
                <a:spcPct val="125000"/>
              </a:lnSpc>
              <a:spcBef>
                <a:spcPts val="900"/>
              </a:spcBef>
              <a:spcAft>
                <a:spcPts val="900"/>
              </a:spcAft>
              <a:buClr>
                <a:schemeClr val="dk2"/>
              </a:buClr>
              <a:buSzPts val="900"/>
              <a:buChar char="●"/>
              <a:defRPr sz="900"/>
            </a:lvl9pPr>
          </a:lstStyle>
          <a:p/>
        </p:txBody>
      </p:sp>
      <p:sp>
        <p:nvSpPr>
          <p:cNvPr id="1604" name="Google Shape;1604;p41"/>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05" name="Google Shape;1605;p4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06" name="Google Shape;1606;p4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7" name="Google Shape;1607;p41"/>
          <p:cNvSpPr txBox="1"/>
          <p:nvPr>
            <p:ph idx="2" type="body"/>
          </p:nvPr>
        </p:nvSpPr>
        <p:spPr>
          <a:xfrm>
            <a:off x="4592200" y="1001400"/>
            <a:ext cx="3838200" cy="3263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dk2"/>
              </a:buClr>
              <a:buSzPts val="900"/>
              <a:buChar char="●"/>
              <a:defRPr sz="900"/>
            </a:lvl1pPr>
            <a:lvl2pPr indent="-285750" lvl="1" marL="914400" algn="l">
              <a:lnSpc>
                <a:spcPct val="125000"/>
              </a:lnSpc>
              <a:spcBef>
                <a:spcPts val="900"/>
              </a:spcBef>
              <a:spcAft>
                <a:spcPts val="0"/>
              </a:spcAft>
              <a:buClr>
                <a:schemeClr val="dk2"/>
              </a:buClr>
              <a:buSzPts val="900"/>
              <a:buChar char="●"/>
              <a:defRPr sz="900"/>
            </a:lvl2pPr>
            <a:lvl3pPr indent="-285750" lvl="2" marL="1371600" algn="l">
              <a:lnSpc>
                <a:spcPct val="125000"/>
              </a:lnSpc>
              <a:spcBef>
                <a:spcPts val="900"/>
              </a:spcBef>
              <a:spcAft>
                <a:spcPts val="0"/>
              </a:spcAft>
              <a:buClr>
                <a:schemeClr val="dk2"/>
              </a:buClr>
              <a:buSzPts val="900"/>
              <a:buChar char="●"/>
              <a:defRPr sz="900"/>
            </a:lvl3pPr>
            <a:lvl4pPr indent="-285750" lvl="3" marL="1828800" algn="l">
              <a:lnSpc>
                <a:spcPct val="125000"/>
              </a:lnSpc>
              <a:spcBef>
                <a:spcPts val="900"/>
              </a:spcBef>
              <a:spcAft>
                <a:spcPts val="0"/>
              </a:spcAft>
              <a:buClr>
                <a:schemeClr val="dk2"/>
              </a:buClr>
              <a:buSzPts val="900"/>
              <a:buChar char="●"/>
              <a:defRPr sz="900"/>
            </a:lvl4pPr>
            <a:lvl5pPr indent="-285750" lvl="4" marL="2286000" algn="l">
              <a:lnSpc>
                <a:spcPct val="125000"/>
              </a:lnSpc>
              <a:spcBef>
                <a:spcPts val="900"/>
              </a:spcBef>
              <a:spcAft>
                <a:spcPts val="0"/>
              </a:spcAft>
              <a:buClr>
                <a:schemeClr val="dk2"/>
              </a:buClr>
              <a:buSzPts val="900"/>
              <a:buChar char="●"/>
              <a:defRPr sz="900"/>
            </a:lvl5pPr>
            <a:lvl6pPr indent="-285750" lvl="5" marL="2743200" algn="l">
              <a:lnSpc>
                <a:spcPct val="125000"/>
              </a:lnSpc>
              <a:spcBef>
                <a:spcPts val="900"/>
              </a:spcBef>
              <a:spcAft>
                <a:spcPts val="0"/>
              </a:spcAft>
              <a:buClr>
                <a:schemeClr val="dk2"/>
              </a:buClr>
              <a:buSzPts val="900"/>
              <a:buChar char="●"/>
              <a:defRPr sz="900"/>
            </a:lvl6pPr>
            <a:lvl7pPr indent="-285750" lvl="6" marL="3200400" algn="l">
              <a:lnSpc>
                <a:spcPct val="125000"/>
              </a:lnSpc>
              <a:spcBef>
                <a:spcPts val="900"/>
              </a:spcBef>
              <a:spcAft>
                <a:spcPts val="0"/>
              </a:spcAft>
              <a:buClr>
                <a:schemeClr val="dk2"/>
              </a:buClr>
              <a:buSzPts val="900"/>
              <a:buChar char="●"/>
              <a:defRPr sz="900"/>
            </a:lvl7pPr>
            <a:lvl8pPr indent="-285750" lvl="7" marL="3657600" algn="l">
              <a:lnSpc>
                <a:spcPct val="125000"/>
              </a:lnSpc>
              <a:spcBef>
                <a:spcPts val="900"/>
              </a:spcBef>
              <a:spcAft>
                <a:spcPts val="0"/>
              </a:spcAft>
              <a:buClr>
                <a:schemeClr val="dk2"/>
              </a:buClr>
              <a:buSzPts val="900"/>
              <a:buChar char="●"/>
              <a:defRPr sz="900"/>
            </a:lvl8pPr>
            <a:lvl9pPr indent="-285750" lvl="8" marL="4114800" algn="l">
              <a:lnSpc>
                <a:spcPct val="125000"/>
              </a:lnSpc>
              <a:spcBef>
                <a:spcPts val="900"/>
              </a:spcBef>
              <a:spcAft>
                <a:spcPts val="900"/>
              </a:spcAft>
              <a:buClr>
                <a:schemeClr val="dk2"/>
              </a:buClr>
              <a:buSzPts val="900"/>
              <a:buChar char="●"/>
              <a:defRPr sz="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Column">
  <p:cSld name="OBJECT_1_1_2_1_1">
    <p:bg>
      <p:bgPr>
        <a:solidFill>
          <a:schemeClr val="lt2"/>
        </a:solidFill>
      </p:bgPr>
    </p:bg>
    <p:spTree>
      <p:nvGrpSpPr>
        <p:cNvPr id="1608" name="Shape 1608"/>
        <p:cNvGrpSpPr/>
        <p:nvPr/>
      </p:nvGrpSpPr>
      <p:grpSpPr>
        <a:xfrm>
          <a:off x="0" y="0"/>
          <a:ext cx="0" cy="0"/>
          <a:chOff x="0" y="0"/>
          <a:chExt cx="0" cy="0"/>
        </a:xfrm>
      </p:grpSpPr>
      <p:sp>
        <p:nvSpPr>
          <p:cNvPr id="1609" name="Google Shape;1609;p42"/>
          <p:cNvSpPr txBox="1"/>
          <p:nvPr>
            <p:ph type="title"/>
          </p:nvPr>
        </p:nvSpPr>
        <p:spPr>
          <a:xfrm>
            <a:off x="713775" y="269998"/>
            <a:ext cx="7886700" cy="731400"/>
          </a:xfrm>
          <a:prstGeom prst="rect">
            <a:avLst/>
          </a:prstGeom>
          <a:noFill/>
          <a:ln>
            <a:noFill/>
          </a:ln>
        </p:spPr>
        <p:txBody>
          <a:bodyPr anchorCtr="0" anchor="t" bIns="34275" lIns="0" spcFirstLastPara="1" rIns="68575" wrap="square" tIns="0">
            <a:norm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10" name="Google Shape;1610;p42"/>
          <p:cNvSpPr txBox="1"/>
          <p:nvPr>
            <p:ph idx="1" type="body"/>
          </p:nvPr>
        </p:nvSpPr>
        <p:spPr>
          <a:xfrm>
            <a:off x="361200" y="1001400"/>
            <a:ext cx="2427900" cy="3263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dk2"/>
              </a:buClr>
              <a:buSzPts val="900"/>
              <a:buChar char="●"/>
              <a:defRPr sz="900"/>
            </a:lvl1pPr>
            <a:lvl2pPr indent="-285750" lvl="1" marL="914400" algn="l">
              <a:lnSpc>
                <a:spcPct val="125000"/>
              </a:lnSpc>
              <a:spcBef>
                <a:spcPts val="900"/>
              </a:spcBef>
              <a:spcAft>
                <a:spcPts val="0"/>
              </a:spcAft>
              <a:buClr>
                <a:schemeClr val="dk2"/>
              </a:buClr>
              <a:buSzPts val="900"/>
              <a:buChar char="●"/>
              <a:defRPr sz="900"/>
            </a:lvl2pPr>
            <a:lvl3pPr indent="-285750" lvl="2" marL="1371600" algn="l">
              <a:lnSpc>
                <a:spcPct val="125000"/>
              </a:lnSpc>
              <a:spcBef>
                <a:spcPts val="900"/>
              </a:spcBef>
              <a:spcAft>
                <a:spcPts val="0"/>
              </a:spcAft>
              <a:buClr>
                <a:schemeClr val="dk2"/>
              </a:buClr>
              <a:buSzPts val="900"/>
              <a:buChar char="●"/>
              <a:defRPr sz="900"/>
            </a:lvl3pPr>
            <a:lvl4pPr indent="-285750" lvl="3" marL="1828800" algn="l">
              <a:lnSpc>
                <a:spcPct val="125000"/>
              </a:lnSpc>
              <a:spcBef>
                <a:spcPts val="900"/>
              </a:spcBef>
              <a:spcAft>
                <a:spcPts val="0"/>
              </a:spcAft>
              <a:buClr>
                <a:schemeClr val="dk2"/>
              </a:buClr>
              <a:buSzPts val="900"/>
              <a:buChar char="●"/>
              <a:defRPr sz="900"/>
            </a:lvl4pPr>
            <a:lvl5pPr indent="-285750" lvl="4" marL="2286000" algn="l">
              <a:lnSpc>
                <a:spcPct val="125000"/>
              </a:lnSpc>
              <a:spcBef>
                <a:spcPts val="900"/>
              </a:spcBef>
              <a:spcAft>
                <a:spcPts val="0"/>
              </a:spcAft>
              <a:buClr>
                <a:schemeClr val="dk2"/>
              </a:buClr>
              <a:buSzPts val="900"/>
              <a:buChar char="●"/>
              <a:defRPr sz="900"/>
            </a:lvl5pPr>
            <a:lvl6pPr indent="-285750" lvl="5" marL="2743200" algn="l">
              <a:lnSpc>
                <a:spcPct val="125000"/>
              </a:lnSpc>
              <a:spcBef>
                <a:spcPts val="900"/>
              </a:spcBef>
              <a:spcAft>
                <a:spcPts val="0"/>
              </a:spcAft>
              <a:buClr>
                <a:schemeClr val="dk2"/>
              </a:buClr>
              <a:buSzPts val="900"/>
              <a:buChar char="●"/>
              <a:defRPr sz="900"/>
            </a:lvl6pPr>
            <a:lvl7pPr indent="-285750" lvl="6" marL="3200400" algn="l">
              <a:lnSpc>
                <a:spcPct val="125000"/>
              </a:lnSpc>
              <a:spcBef>
                <a:spcPts val="900"/>
              </a:spcBef>
              <a:spcAft>
                <a:spcPts val="0"/>
              </a:spcAft>
              <a:buClr>
                <a:schemeClr val="dk2"/>
              </a:buClr>
              <a:buSzPts val="900"/>
              <a:buChar char="●"/>
              <a:defRPr sz="900"/>
            </a:lvl7pPr>
            <a:lvl8pPr indent="-285750" lvl="7" marL="3657600" algn="l">
              <a:lnSpc>
                <a:spcPct val="125000"/>
              </a:lnSpc>
              <a:spcBef>
                <a:spcPts val="900"/>
              </a:spcBef>
              <a:spcAft>
                <a:spcPts val="0"/>
              </a:spcAft>
              <a:buClr>
                <a:schemeClr val="dk2"/>
              </a:buClr>
              <a:buSzPts val="900"/>
              <a:buChar char="●"/>
              <a:defRPr sz="900"/>
            </a:lvl8pPr>
            <a:lvl9pPr indent="-285750" lvl="8" marL="4114800" algn="l">
              <a:lnSpc>
                <a:spcPct val="125000"/>
              </a:lnSpc>
              <a:spcBef>
                <a:spcPts val="900"/>
              </a:spcBef>
              <a:spcAft>
                <a:spcPts val="900"/>
              </a:spcAft>
              <a:buClr>
                <a:schemeClr val="dk2"/>
              </a:buClr>
              <a:buSzPts val="900"/>
              <a:buChar char="●"/>
              <a:defRPr sz="900"/>
            </a:lvl9pPr>
          </a:lstStyle>
          <a:p/>
        </p:txBody>
      </p:sp>
      <p:sp>
        <p:nvSpPr>
          <p:cNvPr id="1611" name="Google Shape;1611;p42"/>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12" name="Google Shape;1612;p4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13" name="Google Shape;1613;p4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4" name="Google Shape;1614;p42"/>
          <p:cNvSpPr txBox="1"/>
          <p:nvPr>
            <p:ph idx="2" type="body"/>
          </p:nvPr>
        </p:nvSpPr>
        <p:spPr>
          <a:xfrm>
            <a:off x="3181875" y="1001400"/>
            <a:ext cx="2427900" cy="3263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dk2"/>
              </a:buClr>
              <a:buSzPts val="900"/>
              <a:buChar char="●"/>
              <a:defRPr sz="900"/>
            </a:lvl1pPr>
            <a:lvl2pPr indent="-285750" lvl="1" marL="914400" algn="l">
              <a:lnSpc>
                <a:spcPct val="125000"/>
              </a:lnSpc>
              <a:spcBef>
                <a:spcPts val="900"/>
              </a:spcBef>
              <a:spcAft>
                <a:spcPts val="0"/>
              </a:spcAft>
              <a:buClr>
                <a:schemeClr val="dk2"/>
              </a:buClr>
              <a:buSzPts val="900"/>
              <a:buChar char="●"/>
              <a:defRPr sz="900"/>
            </a:lvl2pPr>
            <a:lvl3pPr indent="-285750" lvl="2" marL="1371600" algn="l">
              <a:lnSpc>
                <a:spcPct val="125000"/>
              </a:lnSpc>
              <a:spcBef>
                <a:spcPts val="900"/>
              </a:spcBef>
              <a:spcAft>
                <a:spcPts val="0"/>
              </a:spcAft>
              <a:buClr>
                <a:schemeClr val="dk2"/>
              </a:buClr>
              <a:buSzPts val="900"/>
              <a:buChar char="●"/>
              <a:defRPr sz="900"/>
            </a:lvl3pPr>
            <a:lvl4pPr indent="-285750" lvl="3" marL="1828800" algn="l">
              <a:lnSpc>
                <a:spcPct val="125000"/>
              </a:lnSpc>
              <a:spcBef>
                <a:spcPts val="900"/>
              </a:spcBef>
              <a:spcAft>
                <a:spcPts val="0"/>
              </a:spcAft>
              <a:buClr>
                <a:schemeClr val="dk2"/>
              </a:buClr>
              <a:buSzPts val="900"/>
              <a:buChar char="●"/>
              <a:defRPr sz="900"/>
            </a:lvl4pPr>
            <a:lvl5pPr indent="-285750" lvl="4" marL="2286000" algn="l">
              <a:lnSpc>
                <a:spcPct val="125000"/>
              </a:lnSpc>
              <a:spcBef>
                <a:spcPts val="900"/>
              </a:spcBef>
              <a:spcAft>
                <a:spcPts val="0"/>
              </a:spcAft>
              <a:buClr>
                <a:schemeClr val="dk2"/>
              </a:buClr>
              <a:buSzPts val="900"/>
              <a:buChar char="●"/>
              <a:defRPr sz="900"/>
            </a:lvl5pPr>
            <a:lvl6pPr indent="-285750" lvl="5" marL="2743200" algn="l">
              <a:lnSpc>
                <a:spcPct val="125000"/>
              </a:lnSpc>
              <a:spcBef>
                <a:spcPts val="900"/>
              </a:spcBef>
              <a:spcAft>
                <a:spcPts val="0"/>
              </a:spcAft>
              <a:buClr>
                <a:schemeClr val="dk2"/>
              </a:buClr>
              <a:buSzPts val="900"/>
              <a:buChar char="●"/>
              <a:defRPr sz="900"/>
            </a:lvl6pPr>
            <a:lvl7pPr indent="-285750" lvl="6" marL="3200400" algn="l">
              <a:lnSpc>
                <a:spcPct val="125000"/>
              </a:lnSpc>
              <a:spcBef>
                <a:spcPts val="900"/>
              </a:spcBef>
              <a:spcAft>
                <a:spcPts val="0"/>
              </a:spcAft>
              <a:buClr>
                <a:schemeClr val="dk2"/>
              </a:buClr>
              <a:buSzPts val="900"/>
              <a:buChar char="●"/>
              <a:defRPr sz="900"/>
            </a:lvl7pPr>
            <a:lvl8pPr indent="-285750" lvl="7" marL="3657600" algn="l">
              <a:lnSpc>
                <a:spcPct val="125000"/>
              </a:lnSpc>
              <a:spcBef>
                <a:spcPts val="900"/>
              </a:spcBef>
              <a:spcAft>
                <a:spcPts val="0"/>
              </a:spcAft>
              <a:buClr>
                <a:schemeClr val="dk2"/>
              </a:buClr>
              <a:buSzPts val="900"/>
              <a:buChar char="●"/>
              <a:defRPr sz="900"/>
            </a:lvl8pPr>
            <a:lvl9pPr indent="-285750" lvl="8" marL="4114800" algn="l">
              <a:lnSpc>
                <a:spcPct val="125000"/>
              </a:lnSpc>
              <a:spcBef>
                <a:spcPts val="900"/>
              </a:spcBef>
              <a:spcAft>
                <a:spcPts val="900"/>
              </a:spcAft>
              <a:buClr>
                <a:schemeClr val="dk2"/>
              </a:buClr>
              <a:buSzPts val="900"/>
              <a:buChar char="●"/>
              <a:defRPr sz="900"/>
            </a:lvl9pPr>
          </a:lstStyle>
          <a:p/>
        </p:txBody>
      </p:sp>
      <p:sp>
        <p:nvSpPr>
          <p:cNvPr id="1615" name="Google Shape;1615;p42"/>
          <p:cNvSpPr txBox="1"/>
          <p:nvPr>
            <p:ph idx="3" type="body"/>
          </p:nvPr>
        </p:nvSpPr>
        <p:spPr>
          <a:xfrm>
            <a:off x="6002550" y="1001400"/>
            <a:ext cx="2427900" cy="3263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dk2"/>
              </a:buClr>
              <a:buSzPts val="900"/>
              <a:buChar char="●"/>
              <a:defRPr sz="900"/>
            </a:lvl1pPr>
            <a:lvl2pPr indent="-285750" lvl="1" marL="914400" algn="l">
              <a:lnSpc>
                <a:spcPct val="125000"/>
              </a:lnSpc>
              <a:spcBef>
                <a:spcPts val="900"/>
              </a:spcBef>
              <a:spcAft>
                <a:spcPts val="0"/>
              </a:spcAft>
              <a:buClr>
                <a:schemeClr val="dk2"/>
              </a:buClr>
              <a:buSzPts val="900"/>
              <a:buChar char="●"/>
              <a:defRPr sz="900"/>
            </a:lvl2pPr>
            <a:lvl3pPr indent="-285750" lvl="2" marL="1371600" algn="l">
              <a:lnSpc>
                <a:spcPct val="125000"/>
              </a:lnSpc>
              <a:spcBef>
                <a:spcPts val="900"/>
              </a:spcBef>
              <a:spcAft>
                <a:spcPts val="0"/>
              </a:spcAft>
              <a:buClr>
                <a:schemeClr val="dk2"/>
              </a:buClr>
              <a:buSzPts val="900"/>
              <a:buChar char="●"/>
              <a:defRPr sz="900"/>
            </a:lvl3pPr>
            <a:lvl4pPr indent="-285750" lvl="3" marL="1828800" algn="l">
              <a:lnSpc>
                <a:spcPct val="125000"/>
              </a:lnSpc>
              <a:spcBef>
                <a:spcPts val="900"/>
              </a:spcBef>
              <a:spcAft>
                <a:spcPts val="0"/>
              </a:spcAft>
              <a:buClr>
                <a:schemeClr val="dk2"/>
              </a:buClr>
              <a:buSzPts val="900"/>
              <a:buChar char="●"/>
              <a:defRPr sz="900"/>
            </a:lvl4pPr>
            <a:lvl5pPr indent="-285750" lvl="4" marL="2286000" algn="l">
              <a:lnSpc>
                <a:spcPct val="125000"/>
              </a:lnSpc>
              <a:spcBef>
                <a:spcPts val="900"/>
              </a:spcBef>
              <a:spcAft>
                <a:spcPts val="0"/>
              </a:spcAft>
              <a:buClr>
                <a:schemeClr val="dk2"/>
              </a:buClr>
              <a:buSzPts val="900"/>
              <a:buChar char="●"/>
              <a:defRPr sz="900"/>
            </a:lvl5pPr>
            <a:lvl6pPr indent="-285750" lvl="5" marL="2743200" algn="l">
              <a:lnSpc>
                <a:spcPct val="125000"/>
              </a:lnSpc>
              <a:spcBef>
                <a:spcPts val="900"/>
              </a:spcBef>
              <a:spcAft>
                <a:spcPts val="0"/>
              </a:spcAft>
              <a:buClr>
                <a:schemeClr val="dk2"/>
              </a:buClr>
              <a:buSzPts val="900"/>
              <a:buChar char="●"/>
              <a:defRPr sz="900"/>
            </a:lvl6pPr>
            <a:lvl7pPr indent="-285750" lvl="6" marL="3200400" algn="l">
              <a:lnSpc>
                <a:spcPct val="125000"/>
              </a:lnSpc>
              <a:spcBef>
                <a:spcPts val="900"/>
              </a:spcBef>
              <a:spcAft>
                <a:spcPts val="0"/>
              </a:spcAft>
              <a:buClr>
                <a:schemeClr val="dk2"/>
              </a:buClr>
              <a:buSzPts val="900"/>
              <a:buChar char="●"/>
              <a:defRPr sz="900"/>
            </a:lvl7pPr>
            <a:lvl8pPr indent="-285750" lvl="7" marL="3657600" algn="l">
              <a:lnSpc>
                <a:spcPct val="125000"/>
              </a:lnSpc>
              <a:spcBef>
                <a:spcPts val="900"/>
              </a:spcBef>
              <a:spcAft>
                <a:spcPts val="0"/>
              </a:spcAft>
              <a:buClr>
                <a:schemeClr val="dk2"/>
              </a:buClr>
              <a:buSzPts val="900"/>
              <a:buChar char="●"/>
              <a:defRPr sz="900"/>
            </a:lvl8pPr>
            <a:lvl9pPr indent="-285750" lvl="8" marL="4114800" algn="l">
              <a:lnSpc>
                <a:spcPct val="125000"/>
              </a:lnSpc>
              <a:spcBef>
                <a:spcPts val="900"/>
              </a:spcBef>
              <a:spcAft>
                <a:spcPts val="900"/>
              </a:spcAft>
              <a:buClr>
                <a:schemeClr val="dk2"/>
              </a:buClr>
              <a:buSzPts val="900"/>
              <a:buChar char="●"/>
              <a:defRPr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OBJECT_1_2_1_1_2">
    <p:bg>
      <p:bgPr>
        <a:solidFill>
          <a:schemeClr val="lt1"/>
        </a:solidFill>
      </p:bgPr>
    </p:bg>
    <p:spTree>
      <p:nvGrpSpPr>
        <p:cNvPr id="1616" name="Shape 1616"/>
        <p:cNvGrpSpPr/>
        <p:nvPr/>
      </p:nvGrpSpPr>
      <p:grpSpPr>
        <a:xfrm>
          <a:off x="0" y="0"/>
          <a:ext cx="0" cy="0"/>
          <a:chOff x="0" y="0"/>
          <a:chExt cx="0" cy="0"/>
        </a:xfrm>
      </p:grpSpPr>
      <p:sp>
        <p:nvSpPr>
          <p:cNvPr id="1617" name="Google Shape;1617;p43"/>
          <p:cNvSpPr txBox="1"/>
          <p:nvPr>
            <p:ph type="title"/>
          </p:nvPr>
        </p:nvSpPr>
        <p:spPr>
          <a:xfrm>
            <a:off x="713775" y="269998"/>
            <a:ext cx="7886700" cy="731400"/>
          </a:xfrm>
          <a:prstGeom prst="rect">
            <a:avLst/>
          </a:prstGeom>
          <a:noFill/>
          <a:ln>
            <a:noFill/>
          </a:ln>
        </p:spPr>
        <p:txBody>
          <a:bodyPr anchorCtr="0" anchor="t" bIns="34275" lIns="0" spcFirstLastPara="1" rIns="68575" wrap="square" tIns="0">
            <a:norm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18" name="Google Shape;1618;p43"/>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19" name="Google Shape;1619;p43"/>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20" name="Google Shape;1620;p4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tarlight">
  <p:cSld name="BLANK_4_1_1">
    <p:bg>
      <p:bgPr>
        <a:solidFill>
          <a:schemeClr val="accent1"/>
        </a:solidFill>
      </p:bgPr>
    </p:bg>
    <p:spTree>
      <p:nvGrpSpPr>
        <p:cNvPr id="1621" name="Shape 1621"/>
        <p:cNvGrpSpPr/>
        <p:nvPr/>
      </p:nvGrpSpPr>
      <p:grpSpPr>
        <a:xfrm>
          <a:off x="0" y="0"/>
          <a:ext cx="0" cy="0"/>
          <a:chOff x="0" y="0"/>
          <a:chExt cx="0" cy="0"/>
        </a:xfrm>
      </p:grpSpPr>
      <p:sp>
        <p:nvSpPr>
          <p:cNvPr id="1622" name="Google Shape;1622;p44"/>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23" name="Google Shape;1623;p44"/>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4" name="Google Shape;1624;p44"/>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ctangles">
  <p:cSld name="BLANK_3">
    <p:spTree>
      <p:nvGrpSpPr>
        <p:cNvPr id="1625" name="Shape 1625"/>
        <p:cNvGrpSpPr/>
        <p:nvPr/>
      </p:nvGrpSpPr>
      <p:grpSpPr>
        <a:xfrm>
          <a:off x="0" y="0"/>
          <a:ext cx="0" cy="0"/>
          <a:chOff x="0" y="0"/>
          <a:chExt cx="0" cy="0"/>
        </a:xfrm>
      </p:grpSpPr>
      <p:sp>
        <p:nvSpPr>
          <p:cNvPr id="1626" name="Google Shape;1626;p45"/>
          <p:cNvSpPr txBox="1"/>
          <p:nvPr>
            <p:ph idx="12" type="sldNum"/>
          </p:nvPr>
        </p:nvSpPr>
        <p:spPr>
          <a:xfrm>
            <a:off x="8233976"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27" name="Google Shape;1627;p45"/>
          <p:cNvSpPr/>
          <p:nvPr>
            <p:ph idx="1" type="body"/>
          </p:nvPr>
        </p:nvSpPr>
        <p:spPr>
          <a:xfrm>
            <a:off x="361200" y="1001400"/>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28" name="Google Shape;1628;p45"/>
          <p:cNvSpPr/>
          <p:nvPr>
            <p:ph idx="2" type="body"/>
          </p:nvPr>
        </p:nvSpPr>
        <p:spPr>
          <a:xfrm>
            <a:off x="2486928" y="1001400"/>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29" name="Google Shape;1629;p45"/>
          <p:cNvSpPr/>
          <p:nvPr>
            <p:ph idx="3" type="body"/>
          </p:nvPr>
        </p:nvSpPr>
        <p:spPr>
          <a:xfrm>
            <a:off x="4612657" y="1001400"/>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0" name="Google Shape;1630;p45"/>
          <p:cNvSpPr/>
          <p:nvPr>
            <p:ph idx="4" type="body"/>
          </p:nvPr>
        </p:nvSpPr>
        <p:spPr>
          <a:xfrm>
            <a:off x="6738385" y="1001400"/>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1" name="Google Shape;1631;p45"/>
          <p:cNvSpPr/>
          <p:nvPr>
            <p:ph idx="5" type="body"/>
          </p:nvPr>
        </p:nvSpPr>
        <p:spPr>
          <a:xfrm>
            <a:off x="361200" y="2228138"/>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2" name="Google Shape;1632;p45"/>
          <p:cNvSpPr/>
          <p:nvPr>
            <p:ph idx="6" type="body"/>
          </p:nvPr>
        </p:nvSpPr>
        <p:spPr>
          <a:xfrm>
            <a:off x="2486928" y="2228138"/>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3" name="Google Shape;1633;p45"/>
          <p:cNvSpPr/>
          <p:nvPr>
            <p:ph idx="7" type="body"/>
          </p:nvPr>
        </p:nvSpPr>
        <p:spPr>
          <a:xfrm>
            <a:off x="4612657" y="2228138"/>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4" name="Google Shape;1634;p45"/>
          <p:cNvSpPr/>
          <p:nvPr>
            <p:ph idx="8" type="body"/>
          </p:nvPr>
        </p:nvSpPr>
        <p:spPr>
          <a:xfrm>
            <a:off x="6738385" y="2228138"/>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5" name="Google Shape;1635;p45"/>
          <p:cNvSpPr txBox="1"/>
          <p:nvPr>
            <p:ph type="title"/>
          </p:nvPr>
        </p:nvSpPr>
        <p:spPr>
          <a:xfrm>
            <a:off x="713775" y="269999"/>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36" name="Google Shape;1636;p45"/>
          <p:cNvSpPr/>
          <p:nvPr>
            <p:ph idx="9" type="body"/>
          </p:nvPr>
        </p:nvSpPr>
        <p:spPr>
          <a:xfrm>
            <a:off x="361200" y="3454876"/>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7" name="Google Shape;1637;p45"/>
          <p:cNvSpPr/>
          <p:nvPr>
            <p:ph idx="13" type="body"/>
          </p:nvPr>
        </p:nvSpPr>
        <p:spPr>
          <a:xfrm>
            <a:off x="2486928" y="3454876"/>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8" name="Google Shape;1638;p45"/>
          <p:cNvSpPr/>
          <p:nvPr>
            <p:ph idx="14" type="body"/>
          </p:nvPr>
        </p:nvSpPr>
        <p:spPr>
          <a:xfrm>
            <a:off x="4612657" y="3454876"/>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39" name="Google Shape;1639;p45"/>
          <p:cNvSpPr/>
          <p:nvPr>
            <p:ph idx="15" type="body"/>
          </p:nvPr>
        </p:nvSpPr>
        <p:spPr>
          <a:xfrm>
            <a:off x="6738385" y="3454876"/>
            <a:ext cx="20445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40" name="Google Shape;1640;p4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1" name="Google Shape;1641;p4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6 Rectangles and Image -  White">
  <p:cSld name="BLANK_3_1">
    <p:spTree>
      <p:nvGrpSpPr>
        <p:cNvPr id="1642" name="Shape 1642"/>
        <p:cNvGrpSpPr/>
        <p:nvPr/>
      </p:nvGrpSpPr>
      <p:grpSpPr>
        <a:xfrm>
          <a:off x="0" y="0"/>
          <a:ext cx="0" cy="0"/>
          <a:chOff x="0" y="0"/>
          <a:chExt cx="0" cy="0"/>
        </a:xfrm>
      </p:grpSpPr>
      <p:sp>
        <p:nvSpPr>
          <p:cNvPr id="1643" name="Google Shape;1643;p46"/>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44" name="Google Shape;1644;p46"/>
          <p:cNvSpPr/>
          <p:nvPr>
            <p:ph idx="1" type="body"/>
          </p:nvPr>
        </p:nvSpPr>
        <p:spPr>
          <a:xfrm>
            <a:off x="361200" y="1001400"/>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45" name="Google Shape;1645;p46"/>
          <p:cNvSpPr/>
          <p:nvPr>
            <p:ph idx="2" type="body"/>
          </p:nvPr>
        </p:nvSpPr>
        <p:spPr>
          <a:xfrm>
            <a:off x="2484728" y="1001400"/>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46" name="Google Shape;1646;p46"/>
          <p:cNvSpPr/>
          <p:nvPr>
            <p:ph idx="3" type="body"/>
          </p:nvPr>
        </p:nvSpPr>
        <p:spPr>
          <a:xfrm>
            <a:off x="361200" y="222813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47" name="Google Shape;1647;p46"/>
          <p:cNvSpPr/>
          <p:nvPr>
            <p:ph idx="4" type="body"/>
          </p:nvPr>
        </p:nvSpPr>
        <p:spPr>
          <a:xfrm>
            <a:off x="2484728" y="222813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48" name="Google Shape;1648;p46"/>
          <p:cNvSpPr txBox="1"/>
          <p:nvPr>
            <p:ph type="title"/>
          </p:nvPr>
        </p:nvSpPr>
        <p:spPr>
          <a:xfrm>
            <a:off x="713775" y="269999"/>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49" name="Google Shape;1649;p46"/>
          <p:cNvSpPr/>
          <p:nvPr>
            <p:ph idx="5" type="body"/>
          </p:nvPr>
        </p:nvSpPr>
        <p:spPr>
          <a:xfrm>
            <a:off x="361200" y="345487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50" name="Google Shape;1650;p46"/>
          <p:cNvSpPr/>
          <p:nvPr>
            <p:ph idx="6" type="body"/>
          </p:nvPr>
        </p:nvSpPr>
        <p:spPr>
          <a:xfrm>
            <a:off x="2484728" y="345487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51" name="Google Shape;1651;p46"/>
          <p:cNvSpPr/>
          <p:nvPr>
            <p:ph idx="7" type="pic"/>
          </p:nvPr>
        </p:nvSpPr>
        <p:spPr>
          <a:xfrm>
            <a:off x="4612225" y="1001400"/>
            <a:ext cx="4170600" cy="3599100"/>
          </a:xfrm>
          <a:prstGeom prst="roundRect">
            <a:avLst>
              <a:gd fmla="val 2159" name="adj"/>
            </a:avLst>
          </a:prstGeom>
          <a:noFill/>
          <a:ln>
            <a:noFill/>
          </a:ln>
        </p:spPr>
      </p:sp>
      <p:sp>
        <p:nvSpPr>
          <p:cNvPr id="1652" name="Google Shape;1652;p4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3" name="Google Shape;1653;p4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6 Rectangles and Image -  Lunar">
  <p:cSld name="BLANK_3_1_2">
    <p:bg>
      <p:bgPr>
        <a:solidFill>
          <a:schemeClr val="lt2"/>
        </a:solidFill>
      </p:bgPr>
    </p:bg>
    <p:spTree>
      <p:nvGrpSpPr>
        <p:cNvPr id="1654" name="Shape 1654"/>
        <p:cNvGrpSpPr/>
        <p:nvPr/>
      </p:nvGrpSpPr>
      <p:grpSpPr>
        <a:xfrm>
          <a:off x="0" y="0"/>
          <a:ext cx="0" cy="0"/>
          <a:chOff x="0" y="0"/>
          <a:chExt cx="0" cy="0"/>
        </a:xfrm>
      </p:grpSpPr>
      <p:sp>
        <p:nvSpPr>
          <p:cNvPr id="1655" name="Google Shape;1655;p47"/>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56" name="Google Shape;1656;p47"/>
          <p:cNvSpPr/>
          <p:nvPr>
            <p:ph idx="1" type="body"/>
          </p:nvPr>
        </p:nvSpPr>
        <p:spPr>
          <a:xfrm>
            <a:off x="361200" y="1001400"/>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57" name="Google Shape;1657;p47"/>
          <p:cNvSpPr/>
          <p:nvPr>
            <p:ph idx="2" type="body"/>
          </p:nvPr>
        </p:nvSpPr>
        <p:spPr>
          <a:xfrm>
            <a:off x="2484728" y="1001400"/>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58" name="Google Shape;1658;p47"/>
          <p:cNvSpPr/>
          <p:nvPr>
            <p:ph idx="3" type="body"/>
          </p:nvPr>
        </p:nvSpPr>
        <p:spPr>
          <a:xfrm>
            <a:off x="361200" y="222813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59" name="Google Shape;1659;p47"/>
          <p:cNvSpPr/>
          <p:nvPr>
            <p:ph idx="4" type="body"/>
          </p:nvPr>
        </p:nvSpPr>
        <p:spPr>
          <a:xfrm>
            <a:off x="2484728" y="222813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60" name="Google Shape;1660;p47"/>
          <p:cNvSpPr txBox="1"/>
          <p:nvPr>
            <p:ph type="title"/>
          </p:nvPr>
        </p:nvSpPr>
        <p:spPr>
          <a:xfrm>
            <a:off x="713775" y="269999"/>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61" name="Google Shape;1661;p47"/>
          <p:cNvSpPr/>
          <p:nvPr>
            <p:ph idx="5" type="body"/>
          </p:nvPr>
        </p:nvSpPr>
        <p:spPr>
          <a:xfrm>
            <a:off x="361200" y="345487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62" name="Google Shape;1662;p47"/>
          <p:cNvSpPr/>
          <p:nvPr>
            <p:ph idx="6" type="body"/>
          </p:nvPr>
        </p:nvSpPr>
        <p:spPr>
          <a:xfrm>
            <a:off x="2484728" y="3454879"/>
            <a:ext cx="2042400" cy="1145700"/>
          </a:xfrm>
          <a:prstGeom prst="roundRect">
            <a:avLst>
              <a:gd fmla="val 8792" name="adj"/>
            </a:avLst>
          </a:prstGeom>
          <a:solidFill>
            <a:schemeClr val="accent1"/>
          </a:solidFill>
          <a:ln>
            <a:noFill/>
          </a:ln>
        </p:spPr>
        <p:txBody>
          <a:bodyPr anchorCtr="0" anchor="t" bIns="34275" lIns="108000" spcFirstLastPara="1" rIns="108000" wrap="square" tIns="108000">
            <a:normAutofit/>
          </a:bodyPr>
          <a:lstStyle>
            <a:lvl1pPr indent="-304800" lvl="0" marL="457200">
              <a:lnSpc>
                <a:spcPct val="90000"/>
              </a:lnSpc>
              <a:spcBef>
                <a:spcPts val="0"/>
              </a:spcBef>
              <a:spcAft>
                <a:spcPts val="0"/>
              </a:spcAft>
              <a:buClr>
                <a:schemeClr val="dk2"/>
              </a:buClr>
              <a:buSzPts val="1200"/>
              <a:buFont typeface="Inter Medium"/>
              <a:buAutoNum type="alphaUcPeriod"/>
              <a:defRPr sz="1200">
                <a:solidFill>
                  <a:schemeClr val="dk2"/>
                </a:solidFill>
                <a:latin typeface="Inter Medium"/>
                <a:ea typeface="Inter Medium"/>
                <a:cs typeface="Inter Medium"/>
                <a:sym typeface="Inter Medium"/>
              </a:defRPr>
            </a:lvl1pPr>
            <a:lvl2pPr indent="-304800" lvl="1" marL="9144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2pPr>
            <a:lvl3pPr indent="-304800" lvl="2" marL="13716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3pPr>
            <a:lvl4pPr indent="-304800" lvl="3" marL="18288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4pPr>
            <a:lvl5pPr indent="-304800" lvl="4" marL="22860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5pPr>
            <a:lvl6pPr indent="-304800" lvl="5" marL="27432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6pPr>
            <a:lvl7pPr indent="-304800" lvl="6" marL="3200400">
              <a:lnSpc>
                <a:spcPct val="90000"/>
              </a:lnSpc>
              <a:spcBef>
                <a:spcPts val="0"/>
              </a:spcBef>
              <a:spcAft>
                <a:spcPts val="0"/>
              </a:spcAft>
              <a:buClr>
                <a:schemeClr val="dk2"/>
              </a:buClr>
              <a:buSzPts val="1200"/>
              <a:buFont typeface="Inter Medium"/>
              <a:buAutoNum type="arabicPeriod"/>
              <a:defRPr sz="1200">
                <a:solidFill>
                  <a:schemeClr val="dk2"/>
                </a:solidFill>
                <a:latin typeface="Inter Medium"/>
                <a:ea typeface="Inter Medium"/>
                <a:cs typeface="Inter Medium"/>
                <a:sym typeface="Inter Medium"/>
              </a:defRPr>
            </a:lvl7pPr>
            <a:lvl8pPr indent="-304800" lvl="7" marL="3657600">
              <a:lnSpc>
                <a:spcPct val="90000"/>
              </a:lnSpc>
              <a:spcBef>
                <a:spcPts val="0"/>
              </a:spcBef>
              <a:spcAft>
                <a:spcPts val="0"/>
              </a:spcAft>
              <a:buClr>
                <a:schemeClr val="dk2"/>
              </a:buClr>
              <a:buSzPts val="1200"/>
              <a:buFont typeface="Inter Medium"/>
              <a:buAutoNum type="alphaLcPeriod"/>
              <a:defRPr sz="1200">
                <a:solidFill>
                  <a:schemeClr val="dk2"/>
                </a:solidFill>
                <a:latin typeface="Inter Medium"/>
                <a:ea typeface="Inter Medium"/>
                <a:cs typeface="Inter Medium"/>
                <a:sym typeface="Inter Medium"/>
              </a:defRPr>
            </a:lvl8pPr>
            <a:lvl9pPr indent="-304800" lvl="8" marL="4114800">
              <a:lnSpc>
                <a:spcPct val="90000"/>
              </a:lnSpc>
              <a:spcBef>
                <a:spcPts val="0"/>
              </a:spcBef>
              <a:spcAft>
                <a:spcPts val="0"/>
              </a:spcAft>
              <a:buClr>
                <a:schemeClr val="dk2"/>
              </a:buClr>
              <a:buSzPts val="1200"/>
              <a:buFont typeface="Inter Medium"/>
              <a:buAutoNum type="romanLcPeriod"/>
              <a:defRPr sz="1200">
                <a:solidFill>
                  <a:schemeClr val="dk2"/>
                </a:solidFill>
                <a:latin typeface="Inter Medium"/>
                <a:ea typeface="Inter Medium"/>
                <a:cs typeface="Inter Medium"/>
                <a:sym typeface="Inter Medium"/>
              </a:defRPr>
            </a:lvl9pPr>
          </a:lstStyle>
          <a:p/>
        </p:txBody>
      </p:sp>
      <p:sp>
        <p:nvSpPr>
          <p:cNvPr id="1663" name="Google Shape;1663;p47"/>
          <p:cNvSpPr/>
          <p:nvPr>
            <p:ph idx="7" type="pic"/>
          </p:nvPr>
        </p:nvSpPr>
        <p:spPr>
          <a:xfrm>
            <a:off x="4612225" y="1001400"/>
            <a:ext cx="4170600" cy="3599100"/>
          </a:xfrm>
          <a:prstGeom prst="roundRect">
            <a:avLst>
              <a:gd fmla="val 2159" name="adj"/>
            </a:avLst>
          </a:prstGeom>
          <a:noFill/>
          <a:ln>
            <a:noFill/>
          </a:ln>
        </p:spPr>
      </p:sp>
      <p:sp>
        <p:nvSpPr>
          <p:cNvPr id="1664" name="Google Shape;1664;p47"/>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5" name="Google Shape;1665;p47"/>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and 3 Images - White">
  <p:cSld name="BLANK_3_1_1">
    <p:spTree>
      <p:nvGrpSpPr>
        <p:cNvPr id="1666" name="Shape 1666"/>
        <p:cNvGrpSpPr/>
        <p:nvPr/>
      </p:nvGrpSpPr>
      <p:grpSpPr>
        <a:xfrm>
          <a:off x="0" y="0"/>
          <a:ext cx="0" cy="0"/>
          <a:chOff x="0" y="0"/>
          <a:chExt cx="0" cy="0"/>
        </a:xfrm>
      </p:grpSpPr>
      <p:sp>
        <p:nvSpPr>
          <p:cNvPr id="1667" name="Google Shape;1667;p48"/>
          <p:cNvSpPr/>
          <p:nvPr>
            <p:ph idx="2" type="pic"/>
          </p:nvPr>
        </p:nvSpPr>
        <p:spPr>
          <a:xfrm>
            <a:off x="6710050" y="1001400"/>
            <a:ext cx="2072700" cy="1755600"/>
          </a:xfrm>
          <a:prstGeom prst="roundRect">
            <a:avLst>
              <a:gd fmla="val 5837" name="adj"/>
            </a:avLst>
          </a:prstGeom>
          <a:noFill/>
          <a:ln>
            <a:noFill/>
          </a:ln>
        </p:spPr>
      </p:sp>
      <p:sp>
        <p:nvSpPr>
          <p:cNvPr id="1668" name="Google Shape;1668;p48"/>
          <p:cNvSpPr/>
          <p:nvPr>
            <p:ph idx="3" type="pic"/>
          </p:nvPr>
        </p:nvSpPr>
        <p:spPr>
          <a:xfrm>
            <a:off x="6710050" y="2844900"/>
            <a:ext cx="2072700" cy="1755600"/>
          </a:xfrm>
          <a:prstGeom prst="roundRect">
            <a:avLst>
              <a:gd fmla="val 5837" name="adj"/>
            </a:avLst>
          </a:prstGeom>
          <a:noFill/>
          <a:ln>
            <a:noFill/>
          </a:ln>
        </p:spPr>
      </p:sp>
      <p:sp>
        <p:nvSpPr>
          <p:cNvPr id="1669" name="Google Shape;1669;p48"/>
          <p:cNvSpPr/>
          <p:nvPr>
            <p:ph idx="4" type="pic"/>
          </p:nvPr>
        </p:nvSpPr>
        <p:spPr>
          <a:xfrm>
            <a:off x="4547925" y="1001400"/>
            <a:ext cx="2072700" cy="3599100"/>
          </a:xfrm>
          <a:prstGeom prst="roundRect">
            <a:avLst>
              <a:gd fmla="val 5837" name="adj"/>
            </a:avLst>
          </a:prstGeom>
          <a:noFill/>
          <a:ln>
            <a:noFill/>
          </a:ln>
        </p:spPr>
      </p:sp>
      <p:sp>
        <p:nvSpPr>
          <p:cNvPr id="1670" name="Google Shape;1670;p48"/>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71" name="Google Shape;1671;p48"/>
          <p:cNvSpPr txBox="1"/>
          <p:nvPr>
            <p:ph type="title"/>
          </p:nvPr>
        </p:nvSpPr>
        <p:spPr>
          <a:xfrm>
            <a:off x="713775" y="269999"/>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72" name="Google Shape;1672;p48"/>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3" name="Google Shape;1673;p48"/>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74" name="Google Shape;1674;p48"/>
          <p:cNvSpPr txBox="1"/>
          <p:nvPr>
            <p:ph idx="1" type="body"/>
          </p:nvPr>
        </p:nvSpPr>
        <p:spPr>
          <a:xfrm>
            <a:off x="376425" y="1962150"/>
            <a:ext cx="3838200" cy="2638500"/>
          </a:xfrm>
          <a:prstGeom prst="rect">
            <a:avLst/>
          </a:prstGeom>
        </p:spPr>
        <p:txBody>
          <a:bodyPr anchorCtr="0" anchor="t" bIns="34275" lIns="0" spcFirstLastPara="1" rIns="68575" wrap="square" tIns="34275">
            <a:no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
        <p:nvSpPr>
          <p:cNvPr id="1675" name="Google Shape;1675;p48"/>
          <p:cNvSpPr txBox="1"/>
          <p:nvPr>
            <p:ph idx="5" type="subTitle"/>
          </p:nvPr>
        </p:nvSpPr>
        <p:spPr>
          <a:xfrm>
            <a:off x="376431" y="1629975"/>
            <a:ext cx="1907100" cy="144000"/>
          </a:xfrm>
          <a:prstGeom prst="rect">
            <a:avLst/>
          </a:prstGeom>
          <a:solidFill>
            <a:schemeClr val="accent4"/>
          </a:solidFill>
          <a:ln cap="flat" cmpd="sng" w="28575">
            <a:solidFill>
              <a:schemeClr val="accent4"/>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and 3 Images - Lunar">
  <p:cSld name="BLANK_3_1_1_1">
    <p:bg>
      <p:bgPr>
        <a:solidFill>
          <a:schemeClr val="lt2"/>
        </a:solidFill>
      </p:bgPr>
    </p:bg>
    <p:spTree>
      <p:nvGrpSpPr>
        <p:cNvPr id="1676" name="Shape 1676"/>
        <p:cNvGrpSpPr/>
        <p:nvPr/>
      </p:nvGrpSpPr>
      <p:grpSpPr>
        <a:xfrm>
          <a:off x="0" y="0"/>
          <a:ext cx="0" cy="0"/>
          <a:chOff x="0" y="0"/>
          <a:chExt cx="0" cy="0"/>
        </a:xfrm>
      </p:grpSpPr>
      <p:sp>
        <p:nvSpPr>
          <p:cNvPr id="1677" name="Google Shape;1677;p49"/>
          <p:cNvSpPr/>
          <p:nvPr>
            <p:ph idx="2" type="pic"/>
          </p:nvPr>
        </p:nvSpPr>
        <p:spPr>
          <a:xfrm>
            <a:off x="6710050" y="1001400"/>
            <a:ext cx="2072700" cy="1755600"/>
          </a:xfrm>
          <a:prstGeom prst="roundRect">
            <a:avLst>
              <a:gd fmla="val 5837" name="adj"/>
            </a:avLst>
          </a:prstGeom>
          <a:noFill/>
          <a:ln>
            <a:noFill/>
          </a:ln>
        </p:spPr>
      </p:sp>
      <p:sp>
        <p:nvSpPr>
          <p:cNvPr id="1678" name="Google Shape;1678;p49"/>
          <p:cNvSpPr/>
          <p:nvPr>
            <p:ph idx="3" type="pic"/>
          </p:nvPr>
        </p:nvSpPr>
        <p:spPr>
          <a:xfrm>
            <a:off x="6710050" y="2844900"/>
            <a:ext cx="2072700" cy="1755600"/>
          </a:xfrm>
          <a:prstGeom prst="roundRect">
            <a:avLst>
              <a:gd fmla="val 5837" name="adj"/>
            </a:avLst>
          </a:prstGeom>
          <a:noFill/>
          <a:ln>
            <a:noFill/>
          </a:ln>
        </p:spPr>
      </p:sp>
      <p:sp>
        <p:nvSpPr>
          <p:cNvPr id="1679" name="Google Shape;1679;p49"/>
          <p:cNvSpPr/>
          <p:nvPr>
            <p:ph idx="4" type="pic"/>
          </p:nvPr>
        </p:nvSpPr>
        <p:spPr>
          <a:xfrm>
            <a:off x="4547925" y="1001400"/>
            <a:ext cx="2072700" cy="3599100"/>
          </a:xfrm>
          <a:prstGeom prst="roundRect">
            <a:avLst>
              <a:gd fmla="val 5837" name="adj"/>
            </a:avLst>
          </a:prstGeom>
          <a:noFill/>
          <a:ln>
            <a:noFill/>
          </a:ln>
        </p:spPr>
      </p:sp>
      <p:sp>
        <p:nvSpPr>
          <p:cNvPr id="1680" name="Google Shape;1680;p49"/>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81" name="Google Shape;1681;p49"/>
          <p:cNvSpPr txBox="1"/>
          <p:nvPr>
            <p:ph type="title"/>
          </p:nvPr>
        </p:nvSpPr>
        <p:spPr>
          <a:xfrm>
            <a:off x="713775" y="269999"/>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82" name="Google Shape;1682;p49"/>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3" name="Google Shape;1683;p49"/>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84" name="Google Shape;1684;p49"/>
          <p:cNvSpPr txBox="1"/>
          <p:nvPr>
            <p:ph idx="1" type="body"/>
          </p:nvPr>
        </p:nvSpPr>
        <p:spPr>
          <a:xfrm>
            <a:off x="376425" y="1962150"/>
            <a:ext cx="3838200" cy="2638500"/>
          </a:xfrm>
          <a:prstGeom prst="rect">
            <a:avLst/>
          </a:prstGeom>
        </p:spPr>
        <p:txBody>
          <a:bodyPr anchorCtr="0" anchor="t" bIns="34275" lIns="0" spcFirstLastPara="1" rIns="68575" wrap="square" tIns="34275">
            <a:no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
        <p:nvSpPr>
          <p:cNvPr id="1685" name="Google Shape;1685;p49"/>
          <p:cNvSpPr txBox="1"/>
          <p:nvPr>
            <p:ph idx="5" type="subTitle"/>
          </p:nvPr>
        </p:nvSpPr>
        <p:spPr>
          <a:xfrm>
            <a:off x="376431" y="1629975"/>
            <a:ext cx="1907100" cy="144000"/>
          </a:xfrm>
          <a:prstGeom prst="rect">
            <a:avLst/>
          </a:prstGeom>
          <a:solidFill>
            <a:schemeClr val="accent4"/>
          </a:solidFill>
          <a:ln cap="flat" cmpd="sng" w="28575">
            <a:solidFill>
              <a:schemeClr val="accent4"/>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 1 Image">
  <p:cSld name="OBJECT_1_1_5">
    <p:bg>
      <p:bgPr>
        <a:solidFill>
          <a:schemeClr val="lt2"/>
        </a:solidFill>
      </p:bgPr>
    </p:bg>
    <p:spTree>
      <p:nvGrpSpPr>
        <p:cNvPr id="1686" name="Shape 1686"/>
        <p:cNvGrpSpPr/>
        <p:nvPr/>
      </p:nvGrpSpPr>
      <p:grpSpPr>
        <a:xfrm>
          <a:off x="0" y="0"/>
          <a:ext cx="0" cy="0"/>
          <a:chOff x="0" y="0"/>
          <a:chExt cx="0" cy="0"/>
        </a:xfrm>
      </p:grpSpPr>
      <p:sp>
        <p:nvSpPr>
          <p:cNvPr id="1687" name="Google Shape;1687;p50"/>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88" name="Google Shape;1688;p50"/>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89" name="Google Shape;1689;p50"/>
          <p:cNvSpPr/>
          <p:nvPr>
            <p:ph idx="2" type="pic"/>
          </p:nvPr>
        </p:nvSpPr>
        <p:spPr>
          <a:xfrm>
            <a:off x="5609675" y="1001400"/>
            <a:ext cx="3810600" cy="3726600"/>
          </a:xfrm>
          <a:prstGeom prst="roundRect">
            <a:avLst>
              <a:gd fmla="val 4171" name="adj"/>
            </a:avLst>
          </a:prstGeom>
          <a:noFill/>
          <a:ln>
            <a:noFill/>
          </a:ln>
        </p:spPr>
      </p:sp>
      <p:sp>
        <p:nvSpPr>
          <p:cNvPr id="1690" name="Google Shape;1690;p50"/>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91" name="Google Shape;1691;p50"/>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2" name="Google Shape;1692;p50"/>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81000" lvl="0" marL="457200" algn="l">
              <a:lnSpc>
                <a:spcPct val="90000"/>
              </a:lnSpc>
              <a:spcBef>
                <a:spcPts val="800"/>
              </a:spcBef>
              <a:spcAft>
                <a:spcPts val="0"/>
              </a:spcAft>
              <a:buClr>
                <a:schemeClr val="dk2"/>
              </a:buClr>
              <a:buSzPts val="2400"/>
              <a:buFont typeface="Inter"/>
              <a:buChar char="●"/>
              <a:defRPr sz="2400"/>
            </a:lvl1pPr>
            <a:lvl2pPr indent="-381000" lvl="1" marL="914400" algn="l">
              <a:lnSpc>
                <a:spcPct val="90000"/>
              </a:lnSpc>
              <a:spcBef>
                <a:spcPts val="800"/>
              </a:spcBef>
              <a:spcAft>
                <a:spcPts val="0"/>
              </a:spcAft>
              <a:buClr>
                <a:schemeClr val="dk2"/>
              </a:buClr>
              <a:buSzPts val="2400"/>
              <a:buFont typeface="Inter"/>
              <a:buChar char="●"/>
              <a:defRPr sz="2400"/>
            </a:lvl2pPr>
            <a:lvl3pPr indent="-381000" lvl="2" marL="1371600" algn="l">
              <a:lnSpc>
                <a:spcPct val="90000"/>
              </a:lnSpc>
              <a:spcBef>
                <a:spcPts val="800"/>
              </a:spcBef>
              <a:spcAft>
                <a:spcPts val="0"/>
              </a:spcAft>
              <a:buClr>
                <a:schemeClr val="dk2"/>
              </a:buClr>
              <a:buSzPts val="2400"/>
              <a:buFont typeface="Inter"/>
              <a:buChar char="●"/>
              <a:defRPr sz="2400"/>
            </a:lvl3pPr>
            <a:lvl4pPr indent="-381000" lvl="3" marL="1828800" algn="l">
              <a:lnSpc>
                <a:spcPct val="90000"/>
              </a:lnSpc>
              <a:spcBef>
                <a:spcPts val="800"/>
              </a:spcBef>
              <a:spcAft>
                <a:spcPts val="0"/>
              </a:spcAft>
              <a:buClr>
                <a:schemeClr val="dk2"/>
              </a:buClr>
              <a:buSzPts val="2400"/>
              <a:buFont typeface="Inter"/>
              <a:buChar char="●"/>
              <a:defRPr sz="2400"/>
            </a:lvl4pPr>
            <a:lvl5pPr indent="-381000" lvl="4" marL="2286000" algn="l">
              <a:lnSpc>
                <a:spcPct val="90000"/>
              </a:lnSpc>
              <a:spcBef>
                <a:spcPts val="800"/>
              </a:spcBef>
              <a:spcAft>
                <a:spcPts val="0"/>
              </a:spcAft>
              <a:buClr>
                <a:schemeClr val="dk2"/>
              </a:buClr>
              <a:buSzPts val="2400"/>
              <a:buFont typeface="Inter"/>
              <a:buChar char="●"/>
              <a:defRPr sz="2400"/>
            </a:lvl5pPr>
            <a:lvl6pPr indent="-381000" lvl="5" marL="2743200" algn="l">
              <a:lnSpc>
                <a:spcPct val="90000"/>
              </a:lnSpc>
              <a:spcBef>
                <a:spcPts val="800"/>
              </a:spcBef>
              <a:spcAft>
                <a:spcPts val="0"/>
              </a:spcAft>
              <a:buClr>
                <a:schemeClr val="dk2"/>
              </a:buClr>
              <a:buSzPts val="2400"/>
              <a:buFont typeface="Inter"/>
              <a:buChar char="●"/>
              <a:defRPr sz="2400"/>
            </a:lvl6pPr>
            <a:lvl7pPr indent="-381000" lvl="6" marL="3200400" algn="l">
              <a:lnSpc>
                <a:spcPct val="90000"/>
              </a:lnSpc>
              <a:spcBef>
                <a:spcPts val="800"/>
              </a:spcBef>
              <a:spcAft>
                <a:spcPts val="0"/>
              </a:spcAft>
              <a:buClr>
                <a:schemeClr val="dk2"/>
              </a:buClr>
              <a:buSzPts val="2400"/>
              <a:buFont typeface="Inter"/>
              <a:buChar char="●"/>
              <a:defRPr sz="2400"/>
            </a:lvl7pPr>
            <a:lvl8pPr indent="-381000" lvl="7" marL="3657600" algn="l">
              <a:lnSpc>
                <a:spcPct val="90000"/>
              </a:lnSpc>
              <a:spcBef>
                <a:spcPts val="800"/>
              </a:spcBef>
              <a:spcAft>
                <a:spcPts val="0"/>
              </a:spcAft>
              <a:buClr>
                <a:schemeClr val="dk2"/>
              </a:buClr>
              <a:buSzPts val="2400"/>
              <a:buFont typeface="Inter"/>
              <a:buChar char="●"/>
              <a:defRPr sz="2400"/>
            </a:lvl8pPr>
            <a:lvl9pPr indent="-381000" lvl="8" marL="4114800" algn="l">
              <a:lnSpc>
                <a:spcPct val="90000"/>
              </a:lnSpc>
              <a:spcBef>
                <a:spcPts val="800"/>
              </a:spcBef>
              <a:spcAft>
                <a:spcPts val="0"/>
              </a:spcAft>
              <a:buClr>
                <a:schemeClr val="dk2"/>
              </a:buClr>
              <a:buSzPts val="2400"/>
              <a:buFont typeface="Inter"/>
              <a:buChar char="●"/>
              <a:defRPr sz="24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2 Column - Lunar">
  <p:cSld name="BLANK_3_1_1_1_1">
    <p:bg>
      <p:bgPr>
        <a:solidFill>
          <a:schemeClr val="lt2"/>
        </a:solidFill>
      </p:bgPr>
    </p:bg>
    <p:spTree>
      <p:nvGrpSpPr>
        <p:cNvPr id="1693" name="Shape 1693"/>
        <p:cNvGrpSpPr/>
        <p:nvPr/>
      </p:nvGrpSpPr>
      <p:grpSpPr>
        <a:xfrm>
          <a:off x="0" y="0"/>
          <a:ext cx="0" cy="0"/>
          <a:chOff x="0" y="0"/>
          <a:chExt cx="0" cy="0"/>
        </a:xfrm>
      </p:grpSpPr>
      <p:sp>
        <p:nvSpPr>
          <p:cNvPr id="1694" name="Google Shape;1694;p51"/>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695" name="Google Shape;1695;p51"/>
          <p:cNvSpPr txBox="1"/>
          <p:nvPr>
            <p:ph type="title"/>
          </p:nvPr>
        </p:nvSpPr>
        <p:spPr>
          <a:xfrm>
            <a:off x="713775" y="269999"/>
            <a:ext cx="7886700" cy="393600"/>
          </a:xfrm>
          <a:prstGeom prst="rect">
            <a:avLst/>
          </a:prstGeom>
          <a:noFill/>
          <a:ln>
            <a:noFill/>
          </a:ln>
        </p:spPr>
        <p:txBody>
          <a:bodyPr anchorCtr="0" anchor="t" bIns="34275" lIns="0" spcFirstLastPara="1" rIns="68575" wrap="square" tIns="0">
            <a:norm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696" name="Google Shape;1696;p5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7" name="Google Shape;1697;p5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698" name="Google Shape;1698;p51"/>
          <p:cNvSpPr txBox="1"/>
          <p:nvPr>
            <p:ph idx="1" type="body"/>
          </p:nvPr>
        </p:nvSpPr>
        <p:spPr>
          <a:xfrm>
            <a:off x="376425" y="1333575"/>
            <a:ext cx="3838200" cy="2638500"/>
          </a:xfrm>
          <a:prstGeom prst="rect">
            <a:avLst/>
          </a:prstGeom>
        </p:spPr>
        <p:txBody>
          <a:bodyPr anchorCtr="0" anchor="t" bIns="34275" lIns="0" spcFirstLastPara="1" rIns="68575" wrap="square" tIns="34275">
            <a:norm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
        <p:nvSpPr>
          <p:cNvPr id="1699" name="Google Shape;1699;p51"/>
          <p:cNvSpPr txBox="1"/>
          <p:nvPr>
            <p:ph idx="2" type="subTitle"/>
          </p:nvPr>
        </p:nvSpPr>
        <p:spPr>
          <a:xfrm>
            <a:off x="376431" y="1001400"/>
            <a:ext cx="1907100" cy="144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00" name="Google Shape;1700;p51"/>
          <p:cNvSpPr txBox="1"/>
          <p:nvPr>
            <p:ph idx="3" type="body"/>
          </p:nvPr>
        </p:nvSpPr>
        <p:spPr>
          <a:xfrm>
            <a:off x="4592200" y="1333575"/>
            <a:ext cx="3838200" cy="2638500"/>
          </a:xfrm>
          <a:prstGeom prst="rect">
            <a:avLst/>
          </a:prstGeom>
        </p:spPr>
        <p:txBody>
          <a:bodyPr anchorCtr="0" anchor="t" bIns="34275" lIns="0" spcFirstLastPara="1" rIns="68575" wrap="square" tIns="34275">
            <a:norm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2 Column - White">
  <p:cSld name="BLANK_3_1_1_1_1_1">
    <p:bg>
      <p:bgPr>
        <a:solidFill>
          <a:schemeClr val="lt1"/>
        </a:solidFill>
      </p:bgPr>
    </p:bg>
    <p:spTree>
      <p:nvGrpSpPr>
        <p:cNvPr id="1701" name="Shape 1701"/>
        <p:cNvGrpSpPr/>
        <p:nvPr/>
      </p:nvGrpSpPr>
      <p:grpSpPr>
        <a:xfrm>
          <a:off x="0" y="0"/>
          <a:ext cx="0" cy="0"/>
          <a:chOff x="0" y="0"/>
          <a:chExt cx="0" cy="0"/>
        </a:xfrm>
      </p:grpSpPr>
      <p:sp>
        <p:nvSpPr>
          <p:cNvPr id="1702" name="Google Shape;1702;p52"/>
          <p:cNvSpPr txBox="1"/>
          <p:nvPr>
            <p:ph idx="12" type="sldNum"/>
          </p:nvPr>
        </p:nvSpPr>
        <p:spPr>
          <a:xfrm>
            <a:off x="8234134"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03" name="Google Shape;1703;p52"/>
          <p:cNvSpPr txBox="1"/>
          <p:nvPr>
            <p:ph type="title"/>
          </p:nvPr>
        </p:nvSpPr>
        <p:spPr>
          <a:xfrm>
            <a:off x="713775" y="269999"/>
            <a:ext cx="7886700" cy="393600"/>
          </a:xfrm>
          <a:prstGeom prst="rect">
            <a:avLst/>
          </a:prstGeom>
          <a:noFill/>
          <a:ln>
            <a:noFill/>
          </a:ln>
        </p:spPr>
        <p:txBody>
          <a:bodyPr anchorCtr="0" anchor="t" bIns="34275" lIns="0" spcFirstLastPara="1" rIns="68575" wrap="square" tIns="0">
            <a:norm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704" name="Google Shape;1704;p5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5" name="Google Shape;1705;p5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706" name="Google Shape;1706;p52"/>
          <p:cNvSpPr txBox="1"/>
          <p:nvPr>
            <p:ph idx="1" type="body"/>
          </p:nvPr>
        </p:nvSpPr>
        <p:spPr>
          <a:xfrm>
            <a:off x="376425" y="1333575"/>
            <a:ext cx="3838200" cy="2638500"/>
          </a:xfrm>
          <a:prstGeom prst="rect">
            <a:avLst/>
          </a:prstGeom>
        </p:spPr>
        <p:txBody>
          <a:bodyPr anchorCtr="0" anchor="t" bIns="34275" lIns="0" spcFirstLastPara="1" rIns="68575" wrap="square" tIns="34275">
            <a:norm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
        <p:nvSpPr>
          <p:cNvPr id="1707" name="Google Shape;1707;p52"/>
          <p:cNvSpPr txBox="1"/>
          <p:nvPr>
            <p:ph idx="2" type="subTitle"/>
          </p:nvPr>
        </p:nvSpPr>
        <p:spPr>
          <a:xfrm>
            <a:off x="376431" y="1001400"/>
            <a:ext cx="1907100" cy="144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08" name="Google Shape;1708;p52"/>
          <p:cNvSpPr txBox="1"/>
          <p:nvPr>
            <p:ph idx="3" type="body"/>
          </p:nvPr>
        </p:nvSpPr>
        <p:spPr>
          <a:xfrm>
            <a:off x="4592200" y="1333575"/>
            <a:ext cx="3838200" cy="2638500"/>
          </a:xfrm>
          <a:prstGeom prst="rect">
            <a:avLst/>
          </a:prstGeom>
        </p:spPr>
        <p:txBody>
          <a:bodyPr anchorCtr="0" anchor="t" bIns="34275" lIns="0" spcFirstLastPara="1" rIns="68575" wrap="square" tIns="34275">
            <a:normAutofit/>
          </a:bodyPr>
          <a:lstStyle>
            <a:lvl1pPr indent="-342900" lvl="0" marL="457200">
              <a:spcBef>
                <a:spcPts val="800"/>
              </a:spcBef>
              <a:spcAft>
                <a:spcPts val="0"/>
              </a:spcAft>
              <a:buSzPts val="1800"/>
              <a:buChar char="●"/>
              <a:defRPr sz="2400"/>
            </a:lvl1pPr>
            <a:lvl2pPr indent="-342900" lvl="1" marL="914400">
              <a:spcBef>
                <a:spcPts val="400"/>
              </a:spcBef>
              <a:spcAft>
                <a:spcPts val="0"/>
              </a:spcAft>
              <a:buSzPts val="1800"/>
              <a:buChar char="●"/>
              <a:defRPr sz="2400"/>
            </a:lvl2pPr>
            <a:lvl3pPr indent="-342900" lvl="2" marL="1371600">
              <a:spcBef>
                <a:spcPts val="400"/>
              </a:spcBef>
              <a:spcAft>
                <a:spcPts val="0"/>
              </a:spcAft>
              <a:buSzPts val="1800"/>
              <a:buChar char="●"/>
              <a:defRPr sz="2400"/>
            </a:lvl3pPr>
            <a:lvl4pPr indent="-342900" lvl="3" marL="1828800">
              <a:spcBef>
                <a:spcPts val="400"/>
              </a:spcBef>
              <a:spcAft>
                <a:spcPts val="0"/>
              </a:spcAft>
              <a:buSzPts val="1800"/>
              <a:buChar char="●"/>
              <a:defRPr sz="2400"/>
            </a:lvl4pPr>
            <a:lvl5pPr indent="-342900" lvl="4" marL="2286000">
              <a:spcBef>
                <a:spcPts val="400"/>
              </a:spcBef>
              <a:spcAft>
                <a:spcPts val="0"/>
              </a:spcAft>
              <a:buSzPts val="1800"/>
              <a:buChar char="●"/>
              <a:defRPr sz="2400"/>
            </a:lvl5pPr>
            <a:lvl6pPr indent="-342900" lvl="5" marL="2743200">
              <a:spcBef>
                <a:spcPts val="400"/>
              </a:spcBef>
              <a:spcAft>
                <a:spcPts val="0"/>
              </a:spcAft>
              <a:buSzPts val="1800"/>
              <a:buChar char="●"/>
              <a:defRPr sz="2400"/>
            </a:lvl6pPr>
            <a:lvl7pPr indent="-342900" lvl="6" marL="3200400">
              <a:spcBef>
                <a:spcPts val="400"/>
              </a:spcBef>
              <a:spcAft>
                <a:spcPts val="0"/>
              </a:spcAft>
              <a:buSzPts val="1800"/>
              <a:buChar char="●"/>
              <a:defRPr sz="2400"/>
            </a:lvl7pPr>
            <a:lvl8pPr indent="-342900" lvl="7" marL="3657600">
              <a:spcBef>
                <a:spcPts val="400"/>
              </a:spcBef>
              <a:spcAft>
                <a:spcPts val="0"/>
              </a:spcAft>
              <a:buSzPts val="1800"/>
              <a:buChar char="●"/>
              <a:defRPr sz="2400"/>
            </a:lvl8pPr>
            <a:lvl9pPr indent="-381000" lvl="8" marL="4114800">
              <a:spcBef>
                <a:spcPts val="400"/>
              </a:spcBef>
              <a:spcAft>
                <a:spcPts val="0"/>
              </a:spcAft>
              <a:buSzPts val="2400"/>
              <a:buChar char="●"/>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st  - Profile pics">
  <p:cSld name="OBJECT_1_1_5_1">
    <p:bg>
      <p:bgPr>
        <a:solidFill>
          <a:schemeClr val="lt2"/>
        </a:solidFill>
      </p:bgPr>
    </p:bg>
    <p:spTree>
      <p:nvGrpSpPr>
        <p:cNvPr id="1709" name="Shape 1709"/>
        <p:cNvGrpSpPr/>
        <p:nvPr/>
      </p:nvGrpSpPr>
      <p:grpSpPr>
        <a:xfrm>
          <a:off x="0" y="0"/>
          <a:ext cx="0" cy="0"/>
          <a:chOff x="0" y="0"/>
          <a:chExt cx="0" cy="0"/>
        </a:xfrm>
      </p:grpSpPr>
      <p:sp>
        <p:nvSpPr>
          <p:cNvPr id="1710" name="Google Shape;1710;p53"/>
          <p:cNvSpPr/>
          <p:nvPr/>
        </p:nvSpPr>
        <p:spPr>
          <a:xfrm>
            <a:off x="5268950" y="825250"/>
            <a:ext cx="4394400" cy="3867300"/>
          </a:xfrm>
          <a:prstGeom prst="roundRect">
            <a:avLst>
              <a:gd fmla="val 54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1" name="Google Shape;1711;p53"/>
          <p:cNvSpPr/>
          <p:nvPr>
            <p:ph idx="2" type="pic"/>
          </p:nvPr>
        </p:nvSpPr>
        <p:spPr>
          <a:xfrm>
            <a:off x="5695400" y="1064700"/>
            <a:ext cx="903600" cy="903900"/>
          </a:xfrm>
          <a:prstGeom prst="roundRect">
            <a:avLst>
              <a:gd fmla="val 11119" name="adj"/>
            </a:avLst>
          </a:prstGeom>
          <a:noFill/>
          <a:ln>
            <a:noFill/>
          </a:ln>
        </p:spPr>
      </p:sp>
      <p:sp>
        <p:nvSpPr>
          <p:cNvPr id="1712" name="Google Shape;1712;p53"/>
          <p:cNvSpPr/>
          <p:nvPr>
            <p:ph idx="3" type="pic"/>
          </p:nvPr>
        </p:nvSpPr>
        <p:spPr>
          <a:xfrm>
            <a:off x="7361575" y="1064700"/>
            <a:ext cx="903600" cy="903900"/>
          </a:xfrm>
          <a:prstGeom prst="roundRect">
            <a:avLst>
              <a:gd fmla="val 11119" name="adj"/>
            </a:avLst>
          </a:prstGeom>
          <a:noFill/>
          <a:ln>
            <a:noFill/>
          </a:ln>
        </p:spPr>
      </p:sp>
      <p:sp>
        <p:nvSpPr>
          <p:cNvPr id="1713" name="Google Shape;1713;p53"/>
          <p:cNvSpPr/>
          <p:nvPr>
            <p:ph idx="4" type="pic"/>
          </p:nvPr>
        </p:nvSpPr>
        <p:spPr>
          <a:xfrm>
            <a:off x="5695400" y="2854500"/>
            <a:ext cx="903600" cy="903900"/>
          </a:xfrm>
          <a:prstGeom prst="roundRect">
            <a:avLst>
              <a:gd fmla="val 11119" name="adj"/>
            </a:avLst>
          </a:prstGeom>
          <a:noFill/>
          <a:ln>
            <a:noFill/>
          </a:ln>
        </p:spPr>
      </p:sp>
      <p:sp>
        <p:nvSpPr>
          <p:cNvPr id="1714" name="Google Shape;1714;p53"/>
          <p:cNvSpPr/>
          <p:nvPr>
            <p:ph idx="5" type="pic"/>
          </p:nvPr>
        </p:nvSpPr>
        <p:spPr>
          <a:xfrm>
            <a:off x="7361575" y="2854500"/>
            <a:ext cx="903600" cy="903900"/>
          </a:xfrm>
          <a:prstGeom prst="roundRect">
            <a:avLst>
              <a:gd fmla="val 11119" name="adj"/>
            </a:avLst>
          </a:prstGeom>
          <a:noFill/>
          <a:ln>
            <a:noFill/>
          </a:ln>
        </p:spPr>
      </p:sp>
      <p:sp>
        <p:nvSpPr>
          <p:cNvPr id="1715" name="Google Shape;1715;p53"/>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716" name="Google Shape;1716;p53"/>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17" name="Google Shape;1717;p53"/>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718" name="Google Shape;1718;p5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19" name="Google Shape;1719;p53"/>
          <p:cNvSpPr txBox="1"/>
          <p:nvPr>
            <p:ph idx="1" type="body"/>
          </p:nvPr>
        </p:nvSpPr>
        <p:spPr>
          <a:xfrm>
            <a:off x="361200" y="1001400"/>
            <a:ext cx="4936200" cy="3631200"/>
          </a:xfrm>
          <a:prstGeom prst="rect">
            <a:avLst/>
          </a:prstGeom>
          <a:noFill/>
          <a:ln>
            <a:noFill/>
          </a:ln>
        </p:spPr>
        <p:txBody>
          <a:bodyPr anchorCtr="0" anchor="t" bIns="34275" lIns="0" spcFirstLastPara="1" rIns="68575" wrap="square" tIns="34275">
            <a:noAutofit/>
          </a:bodyPr>
          <a:lstStyle>
            <a:lvl1pPr indent="-330200" lvl="0" marL="457200" algn="l">
              <a:lnSpc>
                <a:spcPct val="125000"/>
              </a:lnSpc>
              <a:spcBef>
                <a:spcPts val="800"/>
              </a:spcBef>
              <a:spcAft>
                <a:spcPts val="0"/>
              </a:spcAft>
              <a:buClr>
                <a:schemeClr val="dk2"/>
              </a:buClr>
              <a:buSzPts val="1600"/>
              <a:buFont typeface="Inter"/>
              <a:buChar char="●"/>
              <a:defRPr sz="1600"/>
            </a:lvl1pPr>
            <a:lvl2pPr indent="-330200" lvl="1" marL="914400" algn="l">
              <a:lnSpc>
                <a:spcPct val="125000"/>
              </a:lnSpc>
              <a:spcBef>
                <a:spcPts val="800"/>
              </a:spcBef>
              <a:spcAft>
                <a:spcPts val="0"/>
              </a:spcAft>
              <a:buClr>
                <a:schemeClr val="dk2"/>
              </a:buClr>
              <a:buSzPts val="1600"/>
              <a:buFont typeface="Inter"/>
              <a:buChar char="●"/>
              <a:defRPr sz="1600"/>
            </a:lvl2pPr>
            <a:lvl3pPr indent="-330200" lvl="2" marL="1371600" algn="l">
              <a:lnSpc>
                <a:spcPct val="125000"/>
              </a:lnSpc>
              <a:spcBef>
                <a:spcPts val="800"/>
              </a:spcBef>
              <a:spcAft>
                <a:spcPts val="0"/>
              </a:spcAft>
              <a:buClr>
                <a:schemeClr val="dk2"/>
              </a:buClr>
              <a:buSzPts val="1600"/>
              <a:buFont typeface="Inter"/>
              <a:buChar char="●"/>
              <a:defRPr sz="1600"/>
            </a:lvl3pPr>
            <a:lvl4pPr indent="-330200" lvl="3" marL="1828800" algn="l">
              <a:lnSpc>
                <a:spcPct val="125000"/>
              </a:lnSpc>
              <a:spcBef>
                <a:spcPts val="800"/>
              </a:spcBef>
              <a:spcAft>
                <a:spcPts val="0"/>
              </a:spcAft>
              <a:buClr>
                <a:schemeClr val="dk2"/>
              </a:buClr>
              <a:buSzPts val="1600"/>
              <a:buFont typeface="Inter"/>
              <a:buChar char="●"/>
              <a:defRPr sz="1600"/>
            </a:lvl4pPr>
            <a:lvl5pPr indent="-330200" lvl="4" marL="2286000" algn="l">
              <a:lnSpc>
                <a:spcPct val="125000"/>
              </a:lnSpc>
              <a:spcBef>
                <a:spcPts val="800"/>
              </a:spcBef>
              <a:spcAft>
                <a:spcPts val="0"/>
              </a:spcAft>
              <a:buClr>
                <a:schemeClr val="dk2"/>
              </a:buClr>
              <a:buSzPts val="1600"/>
              <a:buFont typeface="Inter"/>
              <a:buChar char="●"/>
              <a:defRPr sz="1600"/>
            </a:lvl5pPr>
            <a:lvl6pPr indent="-330200" lvl="5" marL="2743200" algn="l">
              <a:lnSpc>
                <a:spcPct val="125000"/>
              </a:lnSpc>
              <a:spcBef>
                <a:spcPts val="800"/>
              </a:spcBef>
              <a:spcAft>
                <a:spcPts val="0"/>
              </a:spcAft>
              <a:buClr>
                <a:schemeClr val="dk2"/>
              </a:buClr>
              <a:buSzPts val="1600"/>
              <a:buFont typeface="Inter"/>
              <a:buChar char="●"/>
              <a:defRPr sz="1600"/>
            </a:lvl6pPr>
            <a:lvl7pPr indent="-330200" lvl="6" marL="3200400" algn="l">
              <a:lnSpc>
                <a:spcPct val="125000"/>
              </a:lnSpc>
              <a:spcBef>
                <a:spcPts val="800"/>
              </a:spcBef>
              <a:spcAft>
                <a:spcPts val="0"/>
              </a:spcAft>
              <a:buClr>
                <a:schemeClr val="dk2"/>
              </a:buClr>
              <a:buSzPts val="1600"/>
              <a:buFont typeface="Inter"/>
              <a:buChar char="●"/>
              <a:defRPr sz="1600"/>
            </a:lvl7pPr>
            <a:lvl8pPr indent="-330200" lvl="7" marL="3657600" algn="l">
              <a:lnSpc>
                <a:spcPct val="125000"/>
              </a:lnSpc>
              <a:spcBef>
                <a:spcPts val="800"/>
              </a:spcBef>
              <a:spcAft>
                <a:spcPts val="0"/>
              </a:spcAft>
              <a:buClr>
                <a:schemeClr val="dk2"/>
              </a:buClr>
              <a:buSzPts val="1600"/>
              <a:buFont typeface="Inter"/>
              <a:buChar char="●"/>
              <a:defRPr sz="1600"/>
            </a:lvl8pPr>
            <a:lvl9pPr indent="-330200" lvl="8" marL="4114800" algn="l">
              <a:lnSpc>
                <a:spcPct val="125000"/>
              </a:lnSpc>
              <a:spcBef>
                <a:spcPts val="800"/>
              </a:spcBef>
              <a:spcAft>
                <a:spcPts val="0"/>
              </a:spcAft>
              <a:buClr>
                <a:schemeClr val="dk2"/>
              </a:buClr>
              <a:buSzPts val="1600"/>
              <a:buFont typeface="Inter"/>
              <a:buChar char="●"/>
              <a:defRPr sz="1600"/>
            </a:lvl9pPr>
          </a:lstStyle>
          <a:p/>
        </p:txBody>
      </p:sp>
      <p:sp>
        <p:nvSpPr>
          <p:cNvPr id="1720" name="Google Shape;1720;p53"/>
          <p:cNvSpPr txBox="1"/>
          <p:nvPr>
            <p:ph idx="6" type="subTitle"/>
          </p:nvPr>
        </p:nvSpPr>
        <p:spPr>
          <a:xfrm>
            <a:off x="5727675" y="2044788"/>
            <a:ext cx="1150200" cy="393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500"/>
              <a:buNone/>
              <a:defRPr b="1" sz="900">
                <a:solidFill>
                  <a:schemeClr val="lt1"/>
                </a:solidFill>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21" name="Google Shape;1721;p53"/>
          <p:cNvSpPr txBox="1"/>
          <p:nvPr>
            <p:ph idx="7" type="subTitle"/>
          </p:nvPr>
        </p:nvSpPr>
        <p:spPr>
          <a:xfrm>
            <a:off x="7372600" y="2044788"/>
            <a:ext cx="1150200" cy="393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500"/>
              <a:buNone/>
              <a:defRPr b="1" sz="900">
                <a:solidFill>
                  <a:schemeClr val="lt1"/>
                </a:solidFill>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22" name="Google Shape;1722;p53"/>
          <p:cNvSpPr txBox="1"/>
          <p:nvPr>
            <p:ph idx="8" type="subTitle"/>
          </p:nvPr>
        </p:nvSpPr>
        <p:spPr>
          <a:xfrm>
            <a:off x="5727675" y="3834588"/>
            <a:ext cx="1150200" cy="393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500"/>
              <a:buNone/>
              <a:defRPr b="1" sz="900">
                <a:solidFill>
                  <a:schemeClr val="lt1"/>
                </a:solidFill>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23" name="Google Shape;1723;p53"/>
          <p:cNvSpPr txBox="1"/>
          <p:nvPr>
            <p:ph idx="9" type="subTitle"/>
          </p:nvPr>
        </p:nvSpPr>
        <p:spPr>
          <a:xfrm>
            <a:off x="7372600" y="3834588"/>
            <a:ext cx="1150200" cy="393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500"/>
              <a:buNone/>
              <a:defRPr b="1" sz="900">
                <a:solidFill>
                  <a:schemeClr val="lt1"/>
                </a:solidFill>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Team">
  <p:cSld name="OBJECT_1_1_5_1_1">
    <p:bg>
      <p:bgPr>
        <a:solidFill>
          <a:schemeClr val="lt2"/>
        </a:solidFill>
      </p:bgPr>
    </p:bg>
    <p:spTree>
      <p:nvGrpSpPr>
        <p:cNvPr id="1724" name="Shape 1724"/>
        <p:cNvGrpSpPr/>
        <p:nvPr/>
      </p:nvGrpSpPr>
      <p:grpSpPr>
        <a:xfrm>
          <a:off x="0" y="0"/>
          <a:ext cx="0" cy="0"/>
          <a:chOff x="0" y="0"/>
          <a:chExt cx="0" cy="0"/>
        </a:xfrm>
      </p:grpSpPr>
      <p:sp>
        <p:nvSpPr>
          <p:cNvPr id="1725" name="Google Shape;1725;p54"/>
          <p:cNvSpPr/>
          <p:nvPr/>
        </p:nvSpPr>
        <p:spPr>
          <a:xfrm>
            <a:off x="5268950" y="825250"/>
            <a:ext cx="4394400" cy="3867300"/>
          </a:xfrm>
          <a:prstGeom prst="roundRect">
            <a:avLst>
              <a:gd fmla="val 54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6" name="Google Shape;1726;p54"/>
          <p:cNvSpPr/>
          <p:nvPr>
            <p:ph idx="2" type="pic"/>
          </p:nvPr>
        </p:nvSpPr>
        <p:spPr>
          <a:xfrm>
            <a:off x="5695400" y="1369500"/>
            <a:ext cx="903600" cy="903900"/>
          </a:xfrm>
          <a:prstGeom prst="roundRect">
            <a:avLst>
              <a:gd fmla="val 11119" name="adj"/>
            </a:avLst>
          </a:prstGeom>
          <a:noFill/>
          <a:ln>
            <a:noFill/>
          </a:ln>
        </p:spPr>
      </p:sp>
      <p:sp>
        <p:nvSpPr>
          <p:cNvPr id="1727" name="Google Shape;1727;p54"/>
          <p:cNvSpPr/>
          <p:nvPr>
            <p:ph idx="3" type="pic"/>
          </p:nvPr>
        </p:nvSpPr>
        <p:spPr>
          <a:xfrm>
            <a:off x="7361575" y="1369500"/>
            <a:ext cx="903600" cy="903900"/>
          </a:xfrm>
          <a:prstGeom prst="roundRect">
            <a:avLst>
              <a:gd fmla="val 11119" name="adj"/>
            </a:avLst>
          </a:prstGeom>
          <a:noFill/>
          <a:ln>
            <a:noFill/>
          </a:ln>
        </p:spPr>
      </p:sp>
      <p:sp>
        <p:nvSpPr>
          <p:cNvPr id="1728" name="Google Shape;1728;p54"/>
          <p:cNvSpPr/>
          <p:nvPr>
            <p:ph idx="4" type="pic"/>
          </p:nvPr>
        </p:nvSpPr>
        <p:spPr>
          <a:xfrm>
            <a:off x="5695400" y="3159300"/>
            <a:ext cx="903600" cy="903900"/>
          </a:xfrm>
          <a:prstGeom prst="roundRect">
            <a:avLst>
              <a:gd fmla="val 11119" name="adj"/>
            </a:avLst>
          </a:prstGeom>
          <a:noFill/>
          <a:ln>
            <a:noFill/>
          </a:ln>
        </p:spPr>
      </p:sp>
      <p:sp>
        <p:nvSpPr>
          <p:cNvPr id="1729" name="Google Shape;1729;p54"/>
          <p:cNvSpPr/>
          <p:nvPr>
            <p:ph idx="5" type="pic"/>
          </p:nvPr>
        </p:nvSpPr>
        <p:spPr>
          <a:xfrm>
            <a:off x="7361575" y="3159300"/>
            <a:ext cx="903600" cy="903900"/>
          </a:xfrm>
          <a:prstGeom prst="roundRect">
            <a:avLst>
              <a:gd fmla="val 11119" name="adj"/>
            </a:avLst>
          </a:prstGeom>
          <a:noFill/>
          <a:ln>
            <a:noFill/>
          </a:ln>
        </p:spPr>
      </p:sp>
      <p:sp>
        <p:nvSpPr>
          <p:cNvPr id="1730" name="Google Shape;1730;p54"/>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731" name="Google Shape;1731;p54"/>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32" name="Google Shape;1732;p54"/>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733" name="Google Shape;1733;p54"/>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34" name="Google Shape;1734;p54"/>
          <p:cNvSpPr txBox="1"/>
          <p:nvPr>
            <p:ph idx="1" type="body"/>
          </p:nvPr>
        </p:nvSpPr>
        <p:spPr>
          <a:xfrm>
            <a:off x="361200" y="3901200"/>
            <a:ext cx="4936200" cy="731400"/>
          </a:xfrm>
          <a:prstGeom prst="rect">
            <a:avLst/>
          </a:prstGeom>
          <a:noFill/>
          <a:ln>
            <a:noFill/>
          </a:ln>
        </p:spPr>
        <p:txBody>
          <a:bodyPr anchorCtr="0" anchor="t" bIns="34275" lIns="0" spcFirstLastPara="1" rIns="68575" wrap="square" tIns="34275">
            <a:noAutofit/>
          </a:bodyPr>
          <a:lstStyle>
            <a:lvl1pPr indent="-311150" lvl="0" marL="457200" algn="l">
              <a:lnSpc>
                <a:spcPct val="125000"/>
              </a:lnSpc>
              <a:spcBef>
                <a:spcPts val="800"/>
              </a:spcBef>
              <a:spcAft>
                <a:spcPts val="0"/>
              </a:spcAft>
              <a:buClr>
                <a:schemeClr val="dk2"/>
              </a:buClr>
              <a:buSzPts val="1300"/>
              <a:buFont typeface="Inter"/>
              <a:buChar char="●"/>
              <a:defRPr sz="1600"/>
            </a:lvl1pPr>
            <a:lvl2pPr indent="-311150" lvl="1" marL="914400" algn="l">
              <a:lnSpc>
                <a:spcPct val="125000"/>
              </a:lnSpc>
              <a:spcBef>
                <a:spcPts val="800"/>
              </a:spcBef>
              <a:spcAft>
                <a:spcPts val="0"/>
              </a:spcAft>
              <a:buClr>
                <a:schemeClr val="dk2"/>
              </a:buClr>
              <a:buSzPts val="1300"/>
              <a:buFont typeface="Inter"/>
              <a:buChar char="●"/>
              <a:defRPr sz="1600"/>
            </a:lvl2pPr>
            <a:lvl3pPr indent="-311150" lvl="2" marL="1371600" algn="l">
              <a:lnSpc>
                <a:spcPct val="125000"/>
              </a:lnSpc>
              <a:spcBef>
                <a:spcPts val="800"/>
              </a:spcBef>
              <a:spcAft>
                <a:spcPts val="0"/>
              </a:spcAft>
              <a:buClr>
                <a:schemeClr val="dk2"/>
              </a:buClr>
              <a:buSzPts val="1300"/>
              <a:buFont typeface="Inter"/>
              <a:buChar char="●"/>
              <a:defRPr sz="1600"/>
            </a:lvl3pPr>
            <a:lvl4pPr indent="-311150" lvl="3" marL="1828800" algn="l">
              <a:lnSpc>
                <a:spcPct val="125000"/>
              </a:lnSpc>
              <a:spcBef>
                <a:spcPts val="800"/>
              </a:spcBef>
              <a:spcAft>
                <a:spcPts val="0"/>
              </a:spcAft>
              <a:buClr>
                <a:schemeClr val="dk2"/>
              </a:buClr>
              <a:buSzPts val="1300"/>
              <a:buFont typeface="Inter"/>
              <a:buChar char="●"/>
              <a:defRPr sz="1600"/>
            </a:lvl4pPr>
            <a:lvl5pPr indent="-311150" lvl="4" marL="2286000" algn="l">
              <a:lnSpc>
                <a:spcPct val="125000"/>
              </a:lnSpc>
              <a:spcBef>
                <a:spcPts val="800"/>
              </a:spcBef>
              <a:spcAft>
                <a:spcPts val="0"/>
              </a:spcAft>
              <a:buClr>
                <a:schemeClr val="dk2"/>
              </a:buClr>
              <a:buSzPts val="1300"/>
              <a:buFont typeface="Inter"/>
              <a:buChar char="●"/>
              <a:defRPr sz="1600"/>
            </a:lvl5pPr>
            <a:lvl6pPr indent="-311150" lvl="5" marL="2743200" algn="l">
              <a:lnSpc>
                <a:spcPct val="125000"/>
              </a:lnSpc>
              <a:spcBef>
                <a:spcPts val="800"/>
              </a:spcBef>
              <a:spcAft>
                <a:spcPts val="0"/>
              </a:spcAft>
              <a:buClr>
                <a:schemeClr val="dk2"/>
              </a:buClr>
              <a:buSzPts val="1300"/>
              <a:buFont typeface="Inter"/>
              <a:buChar char="●"/>
              <a:defRPr sz="1600"/>
            </a:lvl6pPr>
            <a:lvl7pPr indent="-311150" lvl="6" marL="3200400" algn="l">
              <a:lnSpc>
                <a:spcPct val="125000"/>
              </a:lnSpc>
              <a:spcBef>
                <a:spcPts val="800"/>
              </a:spcBef>
              <a:spcAft>
                <a:spcPts val="0"/>
              </a:spcAft>
              <a:buClr>
                <a:schemeClr val="dk2"/>
              </a:buClr>
              <a:buSzPts val="1300"/>
              <a:buFont typeface="Inter"/>
              <a:buChar char="●"/>
              <a:defRPr sz="1600"/>
            </a:lvl7pPr>
            <a:lvl8pPr indent="-311150" lvl="7" marL="3657600" algn="l">
              <a:lnSpc>
                <a:spcPct val="125000"/>
              </a:lnSpc>
              <a:spcBef>
                <a:spcPts val="800"/>
              </a:spcBef>
              <a:spcAft>
                <a:spcPts val="0"/>
              </a:spcAft>
              <a:buClr>
                <a:schemeClr val="dk2"/>
              </a:buClr>
              <a:buSzPts val="1300"/>
              <a:buFont typeface="Inter"/>
              <a:buChar char="●"/>
              <a:defRPr sz="1600"/>
            </a:lvl8pPr>
            <a:lvl9pPr indent="-311150" lvl="8" marL="4114800" algn="l">
              <a:lnSpc>
                <a:spcPct val="125000"/>
              </a:lnSpc>
              <a:spcBef>
                <a:spcPts val="800"/>
              </a:spcBef>
              <a:spcAft>
                <a:spcPts val="0"/>
              </a:spcAft>
              <a:buClr>
                <a:schemeClr val="dk2"/>
              </a:buClr>
              <a:buSzPts val="1300"/>
              <a:buFont typeface="Inter"/>
              <a:buChar char="●"/>
              <a:defRPr sz="1600"/>
            </a:lvl9pPr>
          </a:lstStyle>
          <a:p/>
        </p:txBody>
      </p:sp>
      <p:sp>
        <p:nvSpPr>
          <p:cNvPr id="1735" name="Google Shape;1735;p54"/>
          <p:cNvSpPr txBox="1"/>
          <p:nvPr>
            <p:ph idx="6" type="subTitle"/>
          </p:nvPr>
        </p:nvSpPr>
        <p:spPr>
          <a:xfrm>
            <a:off x="5594325" y="23495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lt1"/>
              </a:buClr>
              <a:buSzPts val="500"/>
              <a:buNone/>
              <a:defRPr b="1" sz="900">
                <a:solidFill>
                  <a:schemeClr val="lt1"/>
                </a:solidFill>
              </a:defRPr>
            </a:lvl1pPr>
            <a:lvl2pPr lvl="1" algn="ctr">
              <a:spcBef>
                <a:spcPts val="400"/>
              </a:spcBef>
              <a:spcAft>
                <a:spcPts val="0"/>
              </a:spcAft>
              <a:buSzPts val="1200"/>
              <a:buNone/>
              <a:defRPr/>
            </a:lvl2pPr>
            <a:lvl3pPr lvl="2" algn="ctr">
              <a:spcBef>
                <a:spcPts val="400"/>
              </a:spcBef>
              <a:spcAft>
                <a:spcPts val="0"/>
              </a:spcAft>
              <a:buSzPts val="120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1736" name="Google Shape;1736;p54"/>
          <p:cNvSpPr txBox="1"/>
          <p:nvPr>
            <p:ph idx="7" type="subTitle"/>
          </p:nvPr>
        </p:nvSpPr>
        <p:spPr>
          <a:xfrm>
            <a:off x="7239250" y="23495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lt1"/>
              </a:buClr>
              <a:buSzPts val="500"/>
              <a:buNone/>
              <a:defRPr b="1" sz="900">
                <a:solidFill>
                  <a:schemeClr val="lt1"/>
                </a:solidFill>
              </a:defRPr>
            </a:lvl1pPr>
            <a:lvl2pPr lvl="1" algn="ctr">
              <a:spcBef>
                <a:spcPts val="400"/>
              </a:spcBef>
              <a:spcAft>
                <a:spcPts val="0"/>
              </a:spcAft>
              <a:buSzPts val="1200"/>
              <a:buNone/>
              <a:defRPr/>
            </a:lvl2pPr>
            <a:lvl3pPr lvl="2" algn="ctr">
              <a:spcBef>
                <a:spcPts val="400"/>
              </a:spcBef>
              <a:spcAft>
                <a:spcPts val="0"/>
              </a:spcAft>
              <a:buSzPts val="120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1737" name="Google Shape;1737;p54"/>
          <p:cNvSpPr txBox="1"/>
          <p:nvPr>
            <p:ph idx="8" type="subTitle"/>
          </p:nvPr>
        </p:nvSpPr>
        <p:spPr>
          <a:xfrm>
            <a:off x="5594325" y="41393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lt1"/>
              </a:buClr>
              <a:buSzPts val="500"/>
              <a:buNone/>
              <a:defRPr b="1" sz="900">
                <a:solidFill>
                  <a:schemeClr val="lt1"/>
                </a:solidFill>
              </a:defRPr>
            </a:lvl1pPr>
            <a:lvl2pPr lvl="1" algn="ctr">
              <a:spcBef>
                <a:spcPts val="400"/>
              </a:spcBef>
              <a:spcAft>
                <a:spcPts val="0"/>
              </a:spcAft>
              <a:buSzPts val="1200"/>
              <a:buNone/>
              <a:defRPr/>
            </a:lvl2pPr>
            <a:lvl3pPr lvl="2" algn="ctr">
              <a:spcBef>
                <a:spcPts val="400"/>
              </a:spcBef>
              <a:spcAft>
                <a:spcPts val="0"/>
              </a:spcAft>
              <a:buSzPts val="120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1738" name="Google Shape;1738;p54"/>
          <p:cNvSpPr txBox="1"/>
          <p:nvPr>
            <p:ph idx="9" type="subTitle"/>
          </p:nvPr>
        </p:nvSpPr>
        <p:spPr>
          <a:xfrm>
            <a:off x="7239250" y="41393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lt1"/>
              </a:buClr>
              <a:buSzPts val="500"/>
              <a:buNone/>
              <a:defRPr b="1" sz="900">
                <a:solidFill>
                  <a:schemeClr val="lt1"/>
                </a:solidFill>
              </a:defRPr>
            </a:lvl1pPr>
            <a:lvl2pPr lvl="1" algn="ctr">
              <a:spcBef>
                <a:spcPts val="400"/>
              </a:spcBef>
              <a:spcAft>
                <a:spcPts val="0"/>
              </a:spcAft>
              <a:buSzPts val="1200"/>
              <a:buNone/>
              <a:defRPr/>
            </a:lvl2pPr>
            <a:lvl3pPr lvl="2" algn="ctr">
              <a:spcBef>
                <a:spcPts val="400"/>
              </a:spcBef>
              <a:spcAft>
                <a:spcPts val="0"/>
              </a:spcAft>
              <a:buSzPts val="120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1739" name="Google Shape;1739;p54"/>
          <p:cNvSpPr/>
          <p:nvPr>
            <p:ph idx="13" type="pic"/>
          </p:nvPr>
        </p:nvSpPr>
        <p:spPr>
          <a:xfrm>
            <a:off x="513400" y="1369500"/>
            <a:ext cx="903600" cy="903900"/>
          </a:xfrm>
          <a:prstGeom prst="roundRect">
            <a:avLst>
              <a:gd fmla="val 11119" name="adj"/>
            </a:avLst>
          </a:prstGeom>
          <a:noFill/>
          <a:ln>
            <a:noFill/>
          </a:ln>
        </p:spPr>
      </p:sp>
      <p:sp>
        <p:nvSpPr>
          <p:cNvPr id="1740" name="Google Shape;1740;p54"/>
          <p:cNvSpPr/>
          <p:nvPr>
            <p:ph idx="14" type="pic"/>
          </p:nvPr>
        </p:nvSpPr>
        <p:spPr>
          <a:xfrm>
            <a:off x="2144344" y="1369500"/>
            <a:ext cx="903600" cy="903900"/>
          </a:xfrm>
          <a:prstGeom prst="roundRect">
            <a:avLst>
              <a:gd fmla="val 11119" name="adj"/>
            </a:avLst>
          </a:prstGeom>
          <a:noFill/>
          <a:ln>
            <a:noFill/>
          </a:ln>
        </p:spPr>
      </p:sp>
      <p:sp>
        <p:nvSpPr>
          <p:cNvPr id="1741" name="Google Shape;1741;p54"/>
          <p:cNvSpPr txBox="1"/>
          <p:nvPr>
            <p:ph idx="15" type="subTitle"/>
          </p:nvPr>
        </p:nvSpPr>
        <p:spPr>
          <a:xfrm>
            <a:off x="390100" y="23495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dk1"/>
              </a:buClr>
              <a:buSzPts val="500"/>
              <a:buNone/>
              <a:defRPr b="1" sz="900"/>
            </a:lvl1pPr>
            <a:lvl2pPr lvl="1" algn="ctr">
              <a:spcBef>
                <a:spcPts val="400"/>
              </a:spcBef>
              <a:spcAft>
                <a:spcPts val="0"/>
              </a:spcAft>
              <a:buClr>
                <a:schemeClr val="dk1"/>
              </a:buClr>
              <a:buSzPts val="1200"/>
              <a:buNone/>
              <a:defRPr/>
            </a:lvl2pPr>
            <a:lvl3pPr lvl="2" algn="ctr">
              <a:spcBef>
                <a:spcPts val="400"/>
              </a:spcBef>
              <a:spcAft>
                <a:spcPts val="0"/>
              </a:spcAft>
              <a:buClr>
                <a:schemeClr val="dk1"/>
              </a:buClr>
              <a:buSzPts val="1200"/>
              <a:buNone/>
              <a:defRPr/>
            </a:lvl3pPr>
            <a:lvl4pPr lvl="3" algn="ctr">
              <a:spcBef>
                <a:spcPts val="400"/>
              </a:spcBef>
              <a:spcAft>
                <a:spcPts val="0"/>
              </a:spcAft>
              <a:buClr>
                <a:schemeClr val="dk1"/>
              </a:buClr>
              <a:buSzPts val="1200"/>
              <a:buNone/>
              <a:defRPr/>
            </a:lvl4pPr>
            <a:lvl5pPr lvl="4" algn="ctr">
              <a:spcBef>
                <a:spcPts val="400"/>
              </a:spcBef>
              <a:spcAft>
                <a:spcPts val="0"/>
              </a:spcAft>
              <a:buClr>
                <a:schemeClr val="dk1"/>
              </a:buClr>
              <a:buSzPts val="1200"/>
              <a:buNone/>
              <a:defRPr/>
            </a:lvl5pPr>
            <a:lvl6pPr lvl="5" algn="ctr">
              <a:spcBef>
                <a:spcPts val="400"/>
              </a:spcBef>
              <a:spcAft>
                <a:spcPts val="0"/>
              </a:spcAft>
              <a:buClr>
                <a:schemeClr val="dk1"/>
              </a:buClr>
              <a:buSzPts val="1200"/>
              <a:buNone/>
              <a:defRPr/>
            </a:lvl6pPr>
            <a:lvl7pPr lvl="6" algn="ctr">
              <a:spcBef>
                <a:spcPts val="400"/>
              </a:spcBef>
              <a:spcAft>
                <a:spcPts val="0"/>
              </a:spcAft>
              <a:buClr>
                <a:schemeClr val="dk1"/>
              </a:buClr>
              <a:buSzPts val="1200"/>
              <a:buNone/>
              <a:defRPr/>
            </a:lvl7pPr>
            <a:lvl8pPr lvl="7" algn="ctr">
              <a:spcBef>
                <a:spcPts val="400"/>
              </a:spcBef>
              <a:spcAft>
                <a:spcPts val="0"/>
              </a:spcAft>
              <a:buClr>
                <a:schemeClr val="dk1"/>
              </a:buClr>
              <a:buSzPts val="1200"/>
              <a:buNone/>
              <a:defRPr/>
            </a:lvl8pPr>
            <a:lvl9pPr lvl="8" algn="ctr">
              <a:spcBef>
                <a:spcPts val="400"/>
              </a:spcBef>
              <a:spcAft>
                <a:spcPts val="0"/>
              </a:spcAft>
              <a:buClr>
                <a:schemeClr val="dk1"/>
              </a:buClr>
              <a:buSzPts val="1200"/>
              <a:buNone/>
              <a:defRPr/>
            </a:lvl9pPr>
          </a:lstStyle>
          <a:p/>
        </p:txBody>
      </p:sp>
      <p:sp>
        <p:nvSpPr>
          <p:cNvPr id="1742" name="Google Shape;1742;p54"/>
          <p:cNvSpPr txBox="1"/>
          <p:nvPr>
            <p:ph idx="16" type="subTitle"/>
          </p:nvPr>
        </p:nvSpPr>
        <p:spPr>
          <a:xfrm>
            <a:off x="1991400" y="23495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dk1"/>
              </a:buClr>
              <a:buSzPts val="500"/>
              <a:buNone/>
              <a:defRPr b="1" sz="900"/>
            </a:lvl1pPr>
            <a:lvl2pPr lvl="1" algn="ctr">
              <a:spcBef>
                <a:spcPts val="400"/>
              </a:spcBef>
              <a:spcAft>
                <a:spcPts val="0"/>
              </a:spcAft>
              <a:buClr>
                <a:schemeClr val="dk1"/>
              </a:buClr>
              <a:buSzPts val="1200"/>
              <a:buNone/>
              <a:defRPr/>
            </a:lvl2pPr>
            <a:lvl3pPr lvl="2" algn="ctr">
              <a:spcBef>
                <a:spcPts val="400"/>
              </a:spcBef>
              <a:spcAft>
                <a:spcPts val="0"/>
              </a:spcAft>
              <a:buClr>
                <a:schemeClr val="dk1"/>
              </a:buClr>
              <a:buSzPts val="1200"/>
              <a:buNone/>
              <a:defRPr/>
            </a:lvl3pPr>
            <a:lvl4pPr lvl="3" algn="ctr">
              <a:spcBef>
                <a:spcPts val="400"/>
              </a:spcBef>
              <a:spcAft>
                <a:spcPts val="0"/>
              </a:spcAft>
              <a:buClr>
                <a:schemeClr val="dk1"/>
              </a:buClr>
              <a:buSzPts val="1200"/>
              <a:buNone/>
              <a:defRPr/>
            </a:lvl4pPr>
            <a:lvl5pPr lvl="4" algn="ctr">
              <a:spcBef>
                <a:spcPts val="400"/>
              </a:spcBef>
              <a:spcAft>
                <a:spcPts val="0"/>
              </a:spcAft>
              <a:buClr>
                <a:schemeClr val="dk1"/>
              </a:buClr>
              <a:buSzPts val="1200"/>
              <a:buNone/>
              <a:defRPr/>
            </a:lvl5pPr>
            <a:lvl6pPr lvl="5" algn="ctr">
              <a:spcBef>
                <a:spcPts val="400"/>
              </a:spcBef>
              <a:spcAft>
                <a:spcPts val="0"/>
              </a:spcAft>
              <a:buClr>
                <a:schemeClr val="dk1"/>
              </a:buClr>
              <a:buSzPts val="1200"/>
              <a:buNone/>
              <a:defRPr/>
            </a:lvl6pPr>
            <a:lvl7pPr lvl="6" algn="ctr">
              <a:spcBef>
                <a:spcPts val="400"/>
              </a:spcBef>
              <a:spcAft>
                <a:spcPts val="0"/>
              </a:spcAft>
              <a:buClr>
                <a:schemeClr val="dk1"/>
              </a:buClr>
              <a:buSzPts val="1200"/>
              <a:buNone/>
              <a:defRPr/>
            </a:lvl7pPr>
            <a:lvl8pPr lvl="7" algn="ctr">
              <a:spcBef>
                <a:spcPts val="400"/>
              </a:spcBef>
              <a:spcAft>
                <a:spcPts val="0"/>
              </a:spcAft>
              <a:buClr>
                <a:schemeClr val="dk1"/>
              </a:buClr>
              <a:buSzPts val="1200"/>
              <a:buNone/>
              <a:defRPr/>
            </a:lvl8pPr>
            <a:lvl9pPr lvl="8" algn="ctr">
              <a:spcBef>
                <a:spcPts val="400"/>
              </a:spcBef>
              <a:spcAft>
                <a:spcPts val="0"/>
              </a:spcAft>
              <a:buClr>
                <a:schemeClr val="dk1"/>
              </a:buClr>
              <a:buSzPts val="1200"/>
              <a:buNone/>
              <a:defRPr/>
            </a:lvl9pPr>
          </a:lstStyle>
          <a:p/>
        </p:txBody>
      </p:sp>
      <p:sp>
        <p:nvSpPr>
          <p:cNvPr id="1743" name="Google Shape;1743;p54"/>
          <p:cNvSpPr/>
          <p:nvPr>
            <p:ph idx="17" type="pic"/>
          </p:nvPr>
        </p:nvSpPr>
        <p:spPr>
          <a:xfrm>
            <a:off x="3775288" y="1369500"/>
            <a:ext cx="903600" cy="903900"/>
          </a:xfrm>
          <a:prstGeom prst="roundRect">
            <a:avLst>
              <a:gd fmla="val 11119" name="adj"/>
            </a:avLst>
          </a:prstGeom>
          <a:noFill/>
          <a:ln>
            <a:noFill/>
          </a:ln>
        </p:spPr>
      </p:sp>
      <p:sp>
        <p:nvSpPr>
          <p:cNvPr id="1744" name="Google Shape;1744;p54"/>
          <p:cNvSpPr txBox="1"/>
          <p:nvPr>
            <p:ph idx="18" type="subTitle"/>
          </p:nvPr>
        </p:nvSpPr>
        <p:spPr>
          <a:xfrm>
            <a:off x="3651988" y="2349588"/>
            <a:ext cx="1150200" cy="393600"/>
          </a:xfrm>
          <a:prstGeom prst="rect">
            <a:avLst/>
          </a:prstGeom>
        </p:spPr>
        <p:txBody>
          <a:bodyPr anchorCtr="0" anchor="t" bIns="34275" lIns="0" spcFirstLastPara="1" rIns="68575" wrap="square" tIns="34275">
            <a:normAutofit/>
          </a:bodyPr>
          <a:lstStyle>
            <a:lvl1pPr lvl="0" algn="ctr">
              <a:spcBef>
                <a:spcPts val="800"/>
              </a:spcBef>
              <a:spcAft>
                <a:spcPts val="0"/>
              </a:spcAft>
              <a:buClr>
                <a:schemeClr val="dk1"/>
              </a:buClr>
              <a:buSzPts val="500"/>
              <a:buNone/>
              <a:defRPr b="1" sz="900"/>
            </a:lvl1pPr>
            <a:lvl2pPr lvl="1" algn="ctr">
              <a:spcBef>
                <a:spcPts val="400"/>
              </a:spcBef>
              <a:spcAft>
                <a:spcPts val="0"/>
              </a:spcAft>
              <a:buClr>
                <a:schemeClr val="dk1"/>
              </a:buClr>
              <a:buSzPts val="1200"/>
              <a:buNone/>
              <a:defRPr/>
            </a:lvl2pPr>
            <a:lvl3pPr lvl="2" algn="ctr">
              <a:spcBef>
                <a:spcPts val="400"/>
              </a:spcBef>
              <a:spcAft>
                <a:spcPts val="0"/>
              </a:spcAft>
              <a:buClr>
                <a:schemeClr val="dk1"/>
              </a:buClr>
              <a:buSzPts val="1200"/>
              <a:buNone/>
              <a:defRPr/>
            </a:lvl3pPr>
            <a:lvl4pPr lvl="3" algn="ctr">
              <a:spcBef>
                <a:spcPts val="400"/>
              </a:spcBef>
              <a:spcAft>
                <a:spcPts val="0"/>
              </a:spcAft>
              <a:buClr>
                <a:schemeClr val="dk1"/>
              </a:buClr>
              <a:buSzPts val="1200"/>
              <a:buNone/>
              <a:defRPr/>
            </a:lvl4pPr>
            <a:lvl5pPr lvl="4" algn="ctr">
              <a:spcBef>
                <a:spcPts val="400"/>
              </a:spcBef>
              <a:spcAft>
                <a:spcPts val="0"/>
              </a:spcAft>
              <a:buClr>
                <a:schemeClr val="dk1"/>
              </a:buClr>
              <a:buSzPts val="1200"/>
              <a:buNone/>
              <a:defRPr/>
            </a:lvl5pPr>
            <a:lvl6pPr lvl="5" algn="ctr">
              <a:spcBef>
                <a:spcPts val="400"/>
              </a:spcBef>
              <a:spcAft>
                <a:spcPts val="0"/>
              </a:spcAft>
              <a:buClr>
                <a:schemeClr val="dk1"/>
              </a:buClr>
              <a:buSzPts val="1200"/>
              <a:buNone/>
              <a:defRPr/>
            </a:lvl6pPr>
            <a:lvl7pPr lvl="6" algn="ctr">
              <a:spcBef>
                <a:spcPts val="400"/>
              </a:spcBef>
              <a:spcAft>
                <a:spcPts val="0"/>
              </a:spcAft>
              <a:buClr>
                <a:schemeClr val="dk1"/>
              </a:buClr>
              <a:buSzPts val="1200"/>
              <a:buNone/>
              <a:defRPr/>
            </a:lvl7pPr>
            <a:lvl8pPr lvl="7" algn="ctr">
              <a:spcBef>
                <a:spcPts val="400"/>
              </a:spcBef>
              <a:spcAft>
                <a:spcPts val="0"/>
              </a:spcAft>
              <a:buClr>
                <a:schemeClr val="dk1"/>
              </a:buClr>
              <a:buSzPts val="1200"/>
              <a:buNone/>
              <a:defRPr/>
            </a:lvl8pPr>
            <a:lvl9pPr lvl="8" algn="ctr">
              <a:spcBef>
                <a:spcPts val="400"/>
              </a:spcBef>
              <a:spcAft>
                <a:spcPts val="0"/>
              </a:spcAft>
              <a:buClr>
                <a:schemeClr val="dk1"/>
              </a:buClr>
              <a:buSzPts val="1200"/>
              <a:buNone/>
              <a:defRPr/>
            </a:lvl9pPr>
          </a:lstStyle>
          <a:p/>
        </p:txBody>
      </p:sp>
      <p:sp>
        <p:nvSpPr>
          <p:cNvPr id="1745" name="Google Shape;1745;p54"/>
          <p:cNvSpPr txBox="1"/>
          <p:nvPr>
            <p:ph idx="19" type="subTitle"/>
          </p:nvPr>
        </p:nvSpPr>
        <p:spPr>
          <a:xfrm>
            <a:off x="390100" y="1001400"/>
            <a:ext cx="1857900" cy="144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500"/>
              <a:buNone/>
              <a:defRPr sz="900"/>
            </a:lvl2pPr>
            <a:lvl3pPr lvl="2">
              <a:spcBef>
                <a:spcPts val="400"/>
              </a:spcBef>
              <a:spcAft>
                <a:spcPts val="0"/>
              </a:spcAft>
              <a:buSzPts val="500"/>
              <a:buNone/>
              <a:defRPr sz="900"/>
            </a:lvl3pPr>
            <a:lvl4pPr lvl="3">
              <a:spcBef>
                <a:spcPts val="400"/>
              </a:spcBef>
              <a:spcAft>
                <a:spcPts val="0"/>
              </a:spcAft>
              <a:buSzPts val="500"/>
              <a:buNone/>
              <a:defRPr sz="900"/>
            </a:lvl4pPr>
            <a:lvl5pPr lvl="4">
              <a:spcBef>
                <a:spcPts val="400"/>
              </a:spcBef>
              <a:spcAft>
                <a:spcPts val="0"/>
              </a:spcAft>
              <a:buSzPts val="500"/>
              <a:buNone/>
              <a:defRPr sz="900"/>
            </a:lvl5pPr>
            <a:lvl6pPr lvl="5">
              <a:spcBef>
                <a:spcPts val="400"/>
              </a:spcBef>
              <a:spcAft>
                <a:spcPts val="0"/>
              </a:spcAft>
              <a:buSzPts val="500"/>
              <a:buNone/>
              <a:defRPr sz="900"/>
            </a:lvl6pPr>
            <a:lvl7pPr lvl="6">
              <a:spcBef>
                <a:spcPts val="400"/>
              </a:spcBef>
              <a:spcAft>
                <a:spcPts val="0"/>
              </a:spcAft>
              <a:buSzPts val="500"/>
              <a:buNone/>
              <a:defRPr sz="900"/>
            </a:lvl7pPr>
            <a:lvl8pPr lvl="7">
              <a:spcBef>
                <a:spcPts val="400"/>
              </a:spcBef>
              <a:spcAft>
                <a:spcPts val="0"/>
              </a:spcAft>
              <a:buSzPts val="500"/>
              <a:buNone/>
              <a:defRPr sz="900"/>
            </a:lvl8pPr>
            <a:lvl9pPr lvl="8">
              <a:spcBef>
                <a:spcPts val="400"/>
              </a:spcBef>
              <a:spcAft>
                <a:spcPts val="0"/>
              </a:spcAft>
              <a:buSzPts val="500"/>
              <a:buNone/>
              <a:defRPr sz="900"/>
            </a:lvl9pPr>
          </a:lstStyle>
          <a:p/>
        </p:txBody>
      </p:sp>
      <p:sp>
        <p:nvSpPr>
          <p:cNvPr id="1746" name="Google Shape;1746;p54"/>
          <p:cNvSpPr txBox="1"/>
          <p:nvPr>
            <p:ph idx="20" type="subTitle"/>
          </p:nvPr>
        </p:nvSpPr>
        <p:spPr>
          <a:xfrm>
            <a:off x="5503675" y="1001400"/>
            <a:ext cx="1857900" cy="144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900"/>
              <a:buFont typeface="Inter Medium"/>
              <a:buNone/>
              <a:defRPr sz="900">
                <a:latin typeface="Inter Medium"/>
                <a:ea typeface="Inter Medium"/>
                <a:cs typeface="Inter Medium"/>
                <a:sym typeface="Inter Medium"/>
              </a:defRPr>
            </a:lvl1pPr>
            <a:lvl2pPr lvl="1">
              <a:spcBef>
                <a:spcPts val="400"/>
              </a:spcBef>
              <a:spcAft>
                <a:spcPts val="0"/>
              </a:spcAft>
              <a:buSzPts val="500"/>
              <a:buNone/>
              <a:defRPr sz="900"/>
            </a:lvl2pPr>
            <a:lvl3pPr lvl="2">
              <a:spcBef>
                <a:spcPts val="400"/>
              </a:spcBef>
              <a:spcAft>
                <a:spcPts val="0"/>
              </a:spcAft>
              <a:buSzPts val="500"/>
              <a:buNone/>
              <a:defRPr sz="900"/>
            </a:lvl3pPr>
            <a:lvl4pPr lvl="3">
              <a:spcBef>
                <a:spcPts val="400"/>
              </a:spcBef>
              <a:spcAft>
                <a:spcPts val="0"/>
              </a:spcAft>
              <a:buSzPts val="500"/>
              <a:buNone/>
              <a:defRPr sz="900"/>
            </a:lvl4pPr>
            <a:lvl5pPr lvl="4">
              <a:spcBef>
                <a:spcPts val="400"/>
              </a:spcBef>
              <a:spcAft>
                <a:spcPts val="0"/>
              </a:spcAft>
              <a:buSzPts val="500"/>
              <a:buNone/>
              <a:defRPr sz="900"/>
            </a:lvl5pPr>
            <a:lvl6pPr lvl="5">
              <a:spcBef>
                <a:spcPts val="400"/>
              </a:spcBef>
              <a:spcAft>
                <a:spcPts val="0"/>
              </a:spcAft>
              <a:buSzPts val="500"/>
              <a:buNone/>
              <a:defRPr sz="900"/>
            </a:lvl6pPr>
            <a:lvl7pPr lvl="6">
              <a:spcBef>
                <a:spcPts val="400"/>
              </a:spcBef>
              <a:spcAft>
                <a:spcPts val="0"/>
              </a:spcAft>
              <a:buSzPts val="500"/>
              <a:buNone/>
              <a:defRPr sz="900"/>
            </a:lvl7pPr>
            <a:lvl8pPr lvl="7">
              <a:spcBef>
                <a:spcPts val="400"/>
              </a:spcBef>
              <a:spcAft>
                <a:spcPts val="0"/>
              </a:spcAft>
              <a:buSzPts val="500"/>
              <a:buNone/>
              <a:defRPr sz="900"/>
            </a:lvl8pPr>
            <a:lvl9pPr lvl="8">
              <a:spcBef>
                <a:spcPts val="400"/>
              </a:spcBef>
              <a:spcAft>
                <a:spcPts val="0"/>
              </a:spcAft>
              <a:buSzPts val="500"/>
              <a:buNone/>
              <a:defRPr sz="9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mall List  - Lunar">
  <p:cSld name="OBJECT_1_1_5_2">
    <p:bg>
      <p:bgPr>
        <a:solidFill>
          <a:schemeClr val="lt2"/>
        </a:solidFill>
      </p:bgPr>
    </p:bg>
    <p:spTree>
      <p:nvGrpSpPr>
        <p:cNvPr id="1747" name="Shape 1747"/>
        <p:cNvGrpSpPr/>
        <p:nvPr/>
      </p:nvGrpSpPr>
      <p:grpSpPr>
        <a:xfrm>
          <a:off x="0" y="0"/>
          <a:ext cx="0" cy="0"/>
          <a:chOff x="0" y="0"/>
          <a:chExt cx="0" cy="0"/>
        </a:xfrm>
      </p:grpSpPr>
      <p:sp>
        <p:nvSpPr>
          <p:cNvPr id="1748" name="Google Shape;1748;p55"/>
          <p:cNvSpPr txBox="1"/>
          <p:nvPr>
            <p:ph idx="1" type="subTitle"/>
          </p:nvPr>
        </p:nvSpPr>
        <p:spPr>
          <a:xfrm>
            <a:off x="361200" y="1732100"/>
            <a:ext cx="2934300" cy="1209600"/>
          </a:xfrm>
          <a:prstGeom prst="rect">
            <a:avLst/>
          </a:prstGeom>
        </p:spPr>
        <p:txBody>
          <a:bodyPr anchorCtr="0" anchor="t" bIns="34275" lIns="0" spcFirstLastPara="1" rIns="68575" wrap="square" tIns="34275">
            <a:normAutofit/>
          </a:bodyPr>
          <a:lstStyle>
            <a:lvl1pPr lvl="0">
              <a:spcBef>
                <a:spcPts val="800"/>
              </a:spcBef>
              <a:spcAft>
                <a:spcPts val="0"/>
              </a:spcAft>
              <a:buSzPts val="4600"/>
              <a:buFont typeface="Inter Medium"/>
              <a:buNone/>
              <a:defRPr sz="4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49" name="Google Shape;1749;p55"/>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1750" name="Google Shape;1750;p55"/>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51" name="Google Shape;1751;p5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752" name="Google Shape;1752;p5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53" name="Google Shape;1753;p55"/>
          <p:cNvSpPr txBox="1"/>
          <p:nvPr>
            <p:ph idx="2" type="body"/>
          </p:nvPr>
        </p:nvSpPr>
        <p:spPr>
          <a:xfrm>
            <a:off x="3360650" y="1732100"/>
            <a:ext cx="4936200" cy="30018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lvl1pPr>
            <a:lvl2pPr indent="-304800" lvl="1" marL="914400" algn="l">
              <a:lnSpc>
                <a:spcPct val="125000"/>
              </a:lnSpc>
              <a:spcBef>
                <a:spcPts val="900"/>
              </a:spcBef>
              <a:spcAft>
                <a:spcPts val="0"/>
              </a:spcAft>
              <a:buClr>
                <a:schemeClr val="dk2"/>
              </a:buClr>
              <a:buSzPts val="1200"/>
              <a:buFont typeface="Inter"/>
              <a:buChar char="●"/>
              <a:defRPr/>
            </a:lvl2pPr>
            <a:lvl3pPr indent="-304800" lvl="2" marL="1371600" algn="l">
              <a:lnSpc>
                <a:spcPct val="125000"/>
              </a:lnSpc>
              <a:spcBef>
                <a:spcPts val="900"/>
              </a:spcBef>
              <a:spcAft>
                <a:spcPts val="0"/>
              </a:spcAft>
              <a:buClr>
                <a:schemeClr val="dk2"/>
              </a:buClr>
              <a:buSzPts val="1200"/>
              <a:buFont typeface="Inter"/>
              <a:buChar char="●"/>
              <a:defRPr/>
            </a:lvl3pPr>
            <a:lvl4pPr indent="-304800" lvl="3" marL="1828800" algn="l">
              <a:lnSpc>
                <a:spcPct val="125000"/>
              </a:lnSpc>
              <a:spcBef>
                <a:spcPts val="900"/>
              </a:spcBef>
              <a:spcAft>
                <a:spcPts val="0"/>
              </a:spcAft>
              <a:buClr>
                <a:schemeClr val="dk2"/>
              </a:buClr>
              <a:buSzPts val="1200"/>
              <a:buFont typeface="Inter"/>
              <a:buChar char="●"/>
              <a:defRPr/>
            </a:lvl4pPr>
            <a:lvl5pPr indent="-304800" lvl="4" marL="2286000" algn="l">
              <a:lnSpc>
                <a:spcPct val="125000"/>
              </a:lnSpc>
              <a:spcBef>
                <a:spcPts val="900"/>
              </a:spcBef>
              <a:spcAft>
                <a:spcPts val="0"/>
              </a:spcAft>
              <a:buClr>
                <a:schemeClr val="dk2"/>
              </a:buClr>
              <a:buSzPts val="1200"/>
              <a:buFont typeface="Inter"/>
              <a:buChar char="●"/>
              <a:defRPr/>
            </a:lvl5pPr>
            <a:lvl6pPr indent="-304800" lvl="5" marL="2743200" algn="l">
              <a:lnSpc>
                <a:spcPct val="125000"/>
              </a:lnSpc>
              <a:spcBef>
                <a:spcPts val="900"/>
              </a:spcBef>
              <a:spcAft>
                <a:spcPts val="0"/>
              </a:spcAft>
              <a:buClr>
                <a:schemeClr val="dk2"/>
              </a:buClr>
              <a:buSzPts val="1200"/>
              <a:buFont typeface="Inter"/>
              <a:buChar char="●"/>
              <a:defRPr/>
            </a:lvl6pPr>
            <a:lvl7pPr indent="-304800" lvl="6" marL="3200400" algn="l">
              <a:lnSpc>
                <a:spcPct val="125000"/>
              </a:lnSpc>
              <a:spcBef>
                <a:spcPts val="900"/>
              </a:spcBef>
              <a:spcAft>
                <a:spcPts val="0"/>
              </a:spcAft>
              <a:buClr>
                <a:schemeClr val="dk2"/>
              </a:buClr>
              <a:buSzPts val="1200"/>
              <a:buFont typeface="Inter"/>
              <a:buChar char="●"/>
              <a:defRPr/>
            </a:lvl7pPr>
            <a:lvl8pPr indent="-304800" lvl="7" marL="3657600" algn="l">
              <a:lnSpc>
                <a:spcPct val="125000"/>
              </a:lnSpc>
              <a:spcBef>
                <a:spcPts val="900"/>
              </a:spcBef>
              <a:spcAft>
                <a:spcPts val="0"/>
              </a:spcAft>
              <a:buClr>
                <a:schemeClr val="dk2"/>
              </a:buClr>
              <a:buSzPts val="1200"/>
              <a:buFont typeface="Inter"/>
              <a:buChar char="●"/>
              <a:defRPr/>
            </a:lvl8pPr>
            <a:lvl9pPr indent="-304800" lvl="8" marL="4114800" algn="l">
              <a:lnSpc>
                <a:spcPct val="125000"/>
              </a:lnSpc>
              <a:spcBef>
                <a:spcPts val="900"/>
              </a:spcBef>
              <a:spcAft>
                <a:spcPts val="900"/>
              </a:spcAft>
              <a:buClr>
                <a:schemeClr val="dk2"/>
              </a:buClr>
              <a:buSzPts val="1200"/>
              <a:buFont typeface="Inter"/>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mall List  - Ultraviolet">
  <p:cSld name="OBJECT_1_1_5_2_1_1">
    <p:bg>
      <p:bgPr>
        <a:solidFill>
          <a:schemeClr val="dk2"/>
        </a:solidFill>
      </p:bgPr>
    </p:bg>
    <p:spTree>
      <p:nvGrpSpPr>
        <p:cNvPr id="1754" name="Shape 1754"/>
        <p:cNvGrpSpPr/>
        <p:nvPr/>
      </p:nvGrpSpPr>
      <p:grpSpPr>
        <a:xfrm>
          <a:off x="0" y="0"/>
          <a:ext cx="0" cy="0"/>
          <a:chOff x="0" y="0"/>
          <a:chExt cx="0" cy="0"/>
        </a:xfrm>
      </p:grpSpPr>
      <p:sp>
        <p:nvSpPr>
          <p:cNvPr id="1755" name="Google Shape;1755;p56"/>
          <p:cNvSpPr txBox="1"/>
          <p:nvPr>
            <p:ph idx="1" type="subTitle"/>
          </p:nvPr>
        </p:nvSpPr>
        <p:spPr>
          <a:xfrm>
            <a:off x="361200" y="1732100"/>
            <a:ext cx="2934300" cy="1209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400"/>
              </a:spcBef>
              <a:spcAft>
                <a:spcPts val="0"/>
              </a:spcAft>
              <a:buClr>
                <a:schemeClr val="lt1"/>
              </a:buClr>
              <a:buSzPts val="12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200"/>
              <a:buNone/>
              <a:defRPr>
                <a:solidFill>
                  <a:schemeClr val="lt1"/>
                </a:solidFill>
              </a:defRPr>
            </a:lvl4pPr>
            <a:lvl5pPr lvl="4">
              <a:spcBef>
                <a:spcPts val="400"/>
              </a:spcBef>
              <a:spcAft>
                <a:spcPts val="0"/>
              </a:spcAft>
              <a:buClr>
                <a:schemeClr val="lt1"/>
              </a:buClr>
              <a:buSzPts val="1200"/>
              <a:buNone/>
              <a:defRPr>
                <a:solidFill>
                  <a:schemeClr val="lt1"/>
                </a:solidFill>
              </a:defRPr>
            </a:lvl5pPr>
            <a:lvl6pPr lvl="5">
              <a:spcBef>
                <a:spcPts val="400"/>
              </a:spcBef>
              <a:spcAft>
                <a:spcPts val="0"/>
              </a:spcAft>
              <a:buClr>
                <a:schemeClr val="lt1"/>
              </a:buClr>
              <a:buSzPts val="1200"/>
              <a:buNone/>
              <a:defRPr>
                <a:solidFill>
                  <a:schemeClr val="lt1"/>
                </a:solidFill>
              </a:defRPr>
            </a:lvl6pPr>
            <a:lvl7pPr lvl="6">
              <a:spcBef>
                <a:spcPts val="400"/>
              </a:spcBef>
              <a:spcAft>
                <a:spcPts val="0"/>
              </a:spcAft>
              <a:buClr>
                <a:schemeClr val="lt1"/>
              </a:buClr>
              <a:buSzPts val="1200"/>
              <a:buNone/>
              <a:defRPr>
                <a:solidFill>
                  <a:schemeClr val="lt1"/>
                </a:solidFill>
              </a:defRPr>
            </a:lvl7pPr>
            <a:lvl8pPr lvl="7">
              <a:spcBef>
                <a:spcPts val="400"/>
              </a:spcBef>
              <a:spcAft>
                <a:spcPts val="0"/>
              </a:spcAft>
              <a:buClr>
                <a:schemeClr val="lt1"/>
              </a:buClr>
              <a:buSzPts val="1200"/>
              <a:buNone/>
              <a:defRPr>
                <a:solidFill>
                  <a:schemeClr val="lt1"/>
                </a:solidFill>
              </a:defRPr>
            </a:lvl8pPr>
            <a:lvl9pPr lvl="8">
              <a:spcBef>
                <a:spcPts val="400"/>
              </a:spcBef>
              <a:spcAft>
                <a:spcPts val="0"/>
              </a:spcAft>
              <a:buClr>
                <a:schemeClr val="lt1"/>
              </a:buClr>
              <a:buSzPts val="1200"/>
              <a:buNone/>
              <a:defRPr>
                <a:solidFill>
                  <a:schemeClr val="lt1"/>
                </a:solidFill>
              </a:defRPr>
            </a:lvl9pPr>
          </a:lstStyle>
          <a:p/>
        </p:txBody>
      </p:sp>
      <p:sp>
        <p:nvSpPr>
          <p:cNvPr id="1756" name="Google Shape;1756;p56"/>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757" name="Google Shape;1757;p56"/>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58" name="Google Shape;1758;p5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759" name="Google Shape;1759;p5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0" name="Google Shape;1760;p56"/>
          <p:cNvSpPr txBox="1"/>
          <p:nvPr>
            <p:ph idx="2" type="body"/>
          </p:nvPr>
        </p:nvSpPr>
        <p:spPr>
          <a:xfrm>
            <a:off x="3181875" y="1732100"/>
            <a:ext cx="4936200" cy="30018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25000"/>
              </a:lnSpc>
              <a:spcBef>
                <a:spcPts val="900"/>
              </a:spcBef>
              <a:spcAft>
                <a:spcPts val="0"/>
              </a:spcAft>
              <a:buClr>
                <a:schemeClr val="lt1"/>
              </a:buClr>
              <a:buSzPts val="1200"/>
              <a:buFont typeface="Inter"/>
              <a:buChar char="●"/>
              <a:defRPr>
                <a:solidFill>
                  <a:schemeClr val="lt1"/>
                </a:solidFill>
              </a:defRPr>
            </a:lvl2pPr>
            <a:lvl3pPr indent="-304800" lvl="2" marL="1371600" algn="l">
              <a:lnSpc>
                <a:spcPct val="125000"/>
              </a:lnSpc>
              <a:spcBef>
                <a:spcPts val="900"/>
              </a:spcBef>
              <a:spcAft>
                <a:spcPts val="0"/>
              </a:spcAft>
              <a:buClr>
                <a:schemeClr val="lt1"/>
              </a:buClr>
              <a:buSzPts val="1200"/>
              <a:buFont typeface="Inter"/>
              <a:buChar char="●"/>
              <a:defRPr>
                <a:solidFill>
                  <a:schemeClr val="lt1"/>
                </a:solidFill>
              </a:defRPr>
            </a:lvl3pPr>
            <a:lvl4pPr indent="-304800" lvl="3" marL="1828800" algn="l">
              <a:lnSpc>
                <a:spcPct val="125000"/>
              </a:lnSpc>
              <a:spcBef>
                <a:spcPts val="900"/>
              </a:spcBef>
              <a:spcAft>
                <a:spcPts val="0"/>
              </a:spcAft>
              <a:buClr>
                <a:schemeClr val="lt1"/>
              </a:buClr>
              <a:buSzPts val="1200"/>
              <a:buFont typeface="Inter"/>
              <a:buChar char="●"/>
              <a:defRPr>
                <a:solidFill>
                  <a:schemeClr val="lt1"/>
                </a:solidFill>
              </a:defRPr>
            </a:lvl4pPr>
            <a:lvl5pPr indent="-304800" lvl="4" marL="2286000" algn="l">
              <a:lnSpc>
                <a:spcPct val="125000"/>
              </a:lnSpc>
              <a:spcBef>
                <a:spcPts val="900"/>
              </a:spcBef>
              <a:spcAft>
                <a:spcPts val="0"/>
              </a:spcAft>
              <a:buClr>
                <a:schemeClr val="lt1"/>
              </a:buClr>
              <a:buSzPts val="1200"/>
              <a:buFont typeface="Inter"/>
              <a:buChar char="●"/>
              <a:defRPr>
                <a:solidFill>
                  <a:schemeClr val="lt1"/>
                </a:solidFill>
              </a:defRPr>
            </a:lvl5pPr>
            <a:lvl6pPr indent="-304800" lvl="5" marL="2743200" algn="l">
              <a:lnSpc>
                <a:spcPct val="125000"/>
              </a:lnSpc>
              <a:spcBef>
                <a:spcPts val="900"/>
              </a:spcBef>
              <a:spcAft>
                <a:spcPts val="0"/>
              </a:spcAft>
              <a:buClr>
                <a:schemeClr val="lt1"/>
              </a:buClr>
              <a:buSzPts val="1200"/>
              <a:buFont typeface="Inter"/>
              <a:buChar char="●"/>
              <a:defRPr>
                <a:solidFill>
                  <a:schemeClr val="lt1"/>
                </a:solidFill>
              </a:defRPr>
            </a:lvl6pPr>
            <a:lvl7pPr indent="-304800" lvl="6" marL="3200400" algn="l">
              <a:lnSpc>
                <a:spcPct val="125000"/>
              </a:lnSpc>
              <a:spcBef>
                <a:spcPts val="900"/>
              </a:spcBef>
              <a:spcAft>
                <a:spcPts val="0"/>
              </a:spcAft>
              <a:buClr>
                <a:schemeClr val="lt1"/>
              </a:buClr>
              <a:buSzPts val="1200"/>
              <a:buFont typeface="Inter"/>
              <a:buChar char="●"/>
              <a:defRPr>
                <a:solidFill>
                  <a:schemeClr val="lt1"/>
                </a:solidFill>
              </a:defRPr>
            </a:lvl7pPr>
            <a:lvl8pPr indent="-304800" lvl="7" marL="3657600" algn="l">
              <a:lnSpc>
                <a:spcPct val="125000"/>
              </a:lnSpc>
              <a:spcBef>
                <a:spcPts val="900"/>
              </a:spcBef>
              <a:spcAft>
                <a:spcPts val="0"/>
              </a:spcAft>
              <a:buClr>
                <a:schemeClr val="lt1"/>
              </a:buClr>
              <a:buSzPts val="1200"/>
              <a:buFont typeface="Inter"/>
              <a:buChar char="●"/>
              <a:defRPr>
                <a:solidFill>
                  <a:schemeClr val="lt1"/>
                </a:solidFill>
              </a:defRPr>
            </a:lvl8pPr>
            <a:lvl9pPr indent="-304800" lvl="8" marL="4114800" algn="l">
              <a:lnSpc>
                <a:spcPct val="125000"/>
              </a:lnSpc>
              <a:spcBef>
                <a:spcPts val="900"/>
              </a:spcBef>
              <a:spcAft>
                <a:spcPts val="900"/>
              </a:spcAft>
              <a:buClr>
                <a:schemeClr val="lt1"/>
              </a:buClr>
              <a:buSzPts val="1200"/>
              <a:buFont typeface="Inter"/>
              <a:buChar char="●"/>
              <a:defRPr>
                <a:solidFill>
                  <a:schemeClr val="lt1"/>
                </a:solidFill>
              </a:defRPr>
            </a:lvl9pPr>
          </a:lstStyle>
          <a:p/>
        </p:txBody>
      </p:sp>
      <p:sp>
        <p:nvSpPr>
          <p:cNvPr id="1761" name="Google Shape;1761;p56"/>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grpSp>
        <p:nvGrpSpPr>
          <p:cNvPr id="1762" name="Google Shape;1762;p56"/>
          <p:cNvGrpSpPr/>
          <p:nvPr/>
        </p:nvGrpSpPr>
        <p:grpSpPr>
          <a:xfrm>
            <a:off x="7021503" y="65352"/>
            <a:ext cx="2600043" cy="5009511"/>
            <a:chOff x="3260725" y="2454275"/>
            <a:chExt cx="606424" cy="1168399"/>
          </a:xfrm>
        </p:grpSpPr>
        <p:sp>
          <p:nvSpPr>
            <p:cNvPr id="1763" name="Google Shape;1763;p56"/>
            <p:cNvSpPr/>
            <p:nvPr/>
          </p:nvSpPr>
          <p:spPr>
            <a:xfrm>
              <a:off x="3260725" y="3512184"/>
              <a:ext cx="123190" cy="110490"/>
            </a:xfrm>
            <a:custGeom>
              <a:rect b="b" l="l" r="r" t="t"/>
              <a:pathLst>
                <a:path extrusionOk="0" h="110490" w="123190">
                  <a:moveTo>
                    <a:pt x="32385" y="10160"/>
                  </a:moveTo>
                  <a:lnTo>
                    <a:pt x="20320" y="0"/>
                  </a:lnTo>
                  <a:lnTo>
                    <a:pt x="0" y="24130"/>
                  </a:lnTo>
                  <a:lnTo>
                    <a:pt x="12065" y="34290"/>
                  </a:lnTo>
                  <a:lnTo>
                    <a:pt x="90170" y="100330"/>
                  </a:lnTo>
                  <a:lnTo>
                    <a:pt x="102235" y="110490"/>
                  </a:lnTo>
                  <a:lnTo>
                    <a:pt x="123190" y="86360"/>
                  </a:lnTo>
                  <a:lnTo>
                    <a:pt x="110490" y="762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4" name="Google Shape;1764;p56"/>
            <p:cNvSpPr/>
            <p:nvPr/>
          </p:nvSpPr>
          <p:spPr>
            <a:xfrm>
              <a:off x="3495039" y="3517265"/>
              <a:ext cx="122555" cy="100329"/>
            </a:xfrm>
            <a:custGeom>
              <a:rect b="b" l="l" r="r" t="t"/>
              <a:pathLst>
                <a:path extrusionOk="0" h="100329" w="122555">
                  <a:moveTo>
                    <a:pt x="31115" y="9525"/>
                  </a:moveTo>
                  <a:lnTo>
                    <a:pt x="18415" y="0"/>
                  </a:lnTo>
                  <a:lnTo>
                    <a:pt x="0" y="26035"/>
                  </a:lnTo>
                  <a:lnTo>
                    <a:pt x="12700" y="34925"/>
                  </a:lnTo>
                  <a:lnTo>
                    <a:pt x="90805" y="91440"/>
                  </a:lnTo>
                  <a:lnTo>
                    <a:pt x="104140" y="100330"/>
                  </a:lnTo>
                  <a:lnTo>
                    <a:pt x="122555" y="74930"/>
                  </a:lnTo>
                  <a:lnTo>
                    <a:pt x="109220" y="654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5" name="Google Shape;1765;p56"/>
            <p:cNvSpPr/>
            <p:nvPr/>
          </p:nvSpPr>
          <p:spPr>
            <a:xfrm>
              <a:off x="3420109" y="3345179"/>
              <a:ext cx="121284" cy="87629"/>
            </a:xfrm>
            <a:custGeom>
              <a:rect b="b" l="l" r="r" t="t"/>
              <a:pathLst>
                <a:path extrusionOk="0" h="87629" w="121284">
                  <a:moveTo>
                    <a:pt x="105410" y="87630"/>
                  </a:moveTo>
                  <a:lnTo>
                    <a:pt x="121285" y="60325"/>
                  </a:lnTo>
                  <a:lnTo>
                    <a:pt x="107315" y="52705"/>
                  </a:lnTo>
                  <a:lnTo>
                    <a:pt x="29210" y="8255"/>
                  </a:lnTo>
                  <a:lnTo>
                    <a:pt x="15240" y="0"/>
                  </a:lnTo>
                  <a:lnTo>
                    <a:pt x="0" y="27940"/>
                  </a:lnTo>
                  <a:lnTo>
                    <a:pt x="13335" y="35560"/>
                  </a:lnTo>
                  <a:lnTo>
                    <a:pt x="91440" y="800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6" name="Google Shape;1766;p56"/>
            <p:cNvSpPr/>
            <p:nvPr/>
          </p:nvSpPr>
          <p:spPr>
            <a:xfrm>
              <a:off x="3745864" y="3523615"/>
              <a:ext cx="121285" cy="87629"/>
            </a:xfrm>
            <a:custGeom>
              <a:rect b="b" l="l" r="r" t="t"/>
              <a:pathLst>
                <a:path extrusionOk="0" h="87629" w="121285">
                  <a:moveTo>
                    <a:pt x="29210" y="8255"/>
                  </a:moveTo>
                  <a:lnTo>
                    <a:pt x="15240" y="0"/>
                  </a:lnTo>
                  <a:lnTo>
                    <a:pt x="0" y="27940"/>
                  </a:lnTo>
                  <a:lnTo>
                    <a:pt x="13335" y="35560"/>
                  </a:lnTo>
                  <a:lnTo>
                    <a:pt x="92075" y="80010"/>
                  </a:lnTo>
                  <a:lnTo>
                    <a:pt x="105410" y="87630"/>
                  </a:lnTo>
                  <a:lnTo>
                    <a:pt x="121285" y="60325"/>
                  </a:lnTo>
                  <a:lnTo>
                    <a:pt x="107315"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7" name="Google Shape;1767;p56"/>
            <p:cNvSpPr/>
            <p:nvPr/>
          </p:nvSpPr>
          <p:spPr>
            <a:xfrm>
              <a:off x="3364230" y="3175000"/>
              <a:ext cx="119380" cy="71754"/>
            </a:xfrm>
            <a:custGeom>
              <a:rect b="b" l="l" r="r" t="t"/>
              <a:pathLst>
                <a:path extrusionOk="0" h="71754" w="119380">
                  <a:moveTo>
                    <a:pt x="93345" y="66040"/>
                  </a:moveTo>
                  <a:lnTo>
                    <a:pt x="107950" y="71755"/>
                  </a:lnTo>
                  <a:lnTo>
                    <a:pt x="119380" y="42545"/>
                  </a:lnTo>
                  <a:lnTo>
                    <a:pt x="104775" y="36195"/>
                  </a:lnTo>
                  <a:lnTo>
                    <a:pt x="26670" y="5715"/>
                  </a:lnTo>
                  <a:lnTo>
                    <a:pt x="12065" y="0"/>
                  </a:lnTo>
                  <a:lnTo>
                    <a:pt x="0" y="29845"/>
                  </a:lnTo>
                  <a:lnTo>
                    <a:pt x="1524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8" name="Google Shape;1768;p56"/>
            <p:cNvSpPr/>
            <p:nvPr/>
          </p:nvSpPr>
          <p:spPr>
            <a:xfrm>
              <a:off x="3690619" y="3353434"/>
              <a:ext cx="119380" cy="71755"/>
            </a:xfrm>
            <a:custGeom>
              <a:rect b="b" l="l" r="r" t="t"/>
              <a:pathLst>
                <a:path extrusionOk="0" h="71755" w="119380">
                  <a:moveTo>
                    <a:pt x="107315" y="71755"/>
                  </a:moveTo>
                  <a:lnTo>
                    <a:pt x="119380" y="41910"/>
                  </a:lnTo>
                  <a:lnTo>
                    <a:pt x="104140" y="36195"/>
                  </a:lnTo>
                  <a:lnTo>
                    <a:pt x="26035" y="5715"/>
                  </a:lnTo>
                  <a:lnTo>
                    <a:pt x="11430" y="0"/>
                  </a:lnTo>
                  <a:lnTo>
                    <a:pt x="0" y="29210"/>
                  </a:lnTo>
                  <a:lnTo>
                    <a:pt x="14605" y="35560"/>
                  </a:lnTo>
                  <a:lnTo>
                    <a:pt x="92710" y="660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69" name="Google Shape;1769;p56"/>
            <p:cNvSpPr/>
            <p:nvPr/>
          </p:nvSpPr>
          <p:spPr>
            <a:xfrm>
              <a:off x="3331844" y="3006089"/>
              <a:ext cx="115570" cy="53339"/>
            </a:xfrm>
            <a:custGeom>
              <a:rect b="b" l="l" r="r" t="t"/>
              <a:pathLst>
                <a:path extrusionOk="0" h="53339" w="115570">
                  <a:moveTo>
                    <a:pt x="109220" y="53340"/>
                  </a:moveTo>
                  <a:lnTo>
                    <a:pt x="115570" y="22225"/>
                  </a:lnTo>
                  <a:lnTo>
                    <a:pt x="99695" y="19050"/>
                  </a:lnTo>
                  <a:lnTo>
                    <a:pt x="21590" y="3175"/>
                  </a:lnTo>
                  <a:lnTo>
                    <a:pt x="5715" y="0"/>
                  </a:lnTo>
                  <a:lnTo>
                    <a:pt x="0" y="31115"/>
                  </a:lnTo>
                  <a:lnTo>
                    <a:pt x="15240" y="34290"/>
                  </a:lnTo>
                  <a:lnTo>
                    <a:pt x="93345" y="501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0" name="Google Shape;1770;p56"/>
            <p:cNvSpPr/>
            <p:nvPr/>
          </p:nvSpPr>
          <p:spPr>
            <a:xfrm>
              <a:off x="3657600" y="3184525"/>
              <a:ext cx="115569" cy="52704"/>
            </a:xfrm>
            <a:custGeom>
              <a:rect b="b" l="l" r="r" t="t"/>
              <a:pathLst>
                <a:path extrusionOk="0" h="52704" w="115569">
                  <a:moveTo>
                    <a:pt x="109220" y="52705"/>
                  </a:moveTo>
                  <a:lnTo>
                    <a:pt x="115570" y="21590"/>
                  </a:lnTo>
                  <a:lnTo>
                    <a:pt x="99695" y="18415"/>
                  </a:lnTo>
                  <a:lnTo>
                    <a:pt x="21590" y="3175"/>
                  </a:lnTo>
                  <a:lnTo>
                    <a:pt x="6350" y="0"/>
                  </a:lnTo>
                  <a:lnTo>
                    <a:pt x="0" y="31115"/>
                  </a:lnTo>
                  <a:lnTo>
                    <a:pt x="15240" y="34290"/>
                  </a:lnTo>
                  <a:lnTo>
                    <a:pt x="93345" y="49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1" name="Google Shape;1771;p56"/>
            <p:cNvSpPr/>
            <p:nvPr/>
          </p:nvSpPr>
          <p:spPr>
            <a:xfrm>
              <a:off x="3322319" y="2838450"/>
              <a:ext cx="109855" cy="31750"/>
            </a:xfrm>
            <a:custGeom>
              <a:rect b="b" l="l" r="r" t="t"/>
              <a:pathLst>
                <a:path extrusionOk="0" h="31750" w="109855">
                  <a:moveTo>
                    <a:pt x="93980" y="31750"/>
                  </a:moveTo>
                  <a:lnTo>
                    <a:pt x="109855" y="31750"/>
                  </a:lnTo>
                  <a:lnTo>
                    <a:pt x="109855" y="0"/>
                  </a:lnTo>
                  <a:lnTo>
                    <a:pt x="93980"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2" name="Google Shape;1772;p56"/>
            <p:cNvSpPr/>
            <p:nvPr/>
          </p:nvSpPr>
          <p:spPr>
            <a:xfrm>
              <a:off x="3648075" y="3016885"/>
              <a:ext cx="110489" cy="31750"/>
            </a:xfrm>
            <a:custGeom>
              <a:rect b="b" l="l" r="r" t="t"/>
              <a:pathLst>
                <a:path extrusionOk="0" h="31750" w="110489">
                  <a:moveTo>
                    <a:pt x="94615" y="31750"/>
                  </a:moveTo>
                  <a:lnTo>
                    <a:pt x="110490" y="31750"/>
                  </a:lnTo>
                  <a:lnTo>
                    <a:pt x="110490" y="0"/>
                  </a:lnTo>
                  <a:lnTo>
                    <a:pt x="94615"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3" name="Google Shape;1773;p56"/>
            <p:cNvSpPr/>
            <p:nvPr/>
          </p:nvSpPr>
          <p:spPr>
            <a:xfrm>
              <a:off x="3331209" y="2649854"/>
              <a:ext cx="115570" cy="52705"/>
            </a:xfrm>
            <a:custGeom>
              <a:rect b="b" l="l" r="r" t="t"/>
              <a:pathLst>
                <a:path extrusionOk="0" h="52705" w="115570">
                  <a:moveTo>
                    <a:pt x="21590" y="49530"/>
                  </a:moveTo>
                  <a:lnTo>
                    <a:pt x="99695" y="34290"/>
                  </a:lnTo>
                  <a:lnTo>
                    <a:pt x="115570" y="31115"/>
                  </a:lnTo>
                  <a:lnTo>
                    <a:pt x="109220" y="0"/>
                  </a:lnTo>
                  <a:lnTo>
                    <a:pt x="93980" y="3175"/>
                  </a:lnTo>
                  <a:lnTo>
                    <a:pt x="15240" y="18415"/>
                  </a:lnTo>
                  <a:lnTo>
                    <a:pt x="0" y="21590"/>
                  </a:lnTo>
                  <a:lnTo>
                    <a:pt x="6350"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4" name="Google Shape;1774;p56"/>
            <p:cNvSpPr/>
            <p:nvPr/>
          </p:nvSpPr>
          <p:spPr>
            <a:xfrm>
              <a:off x="3656964" y="2828289"/>
              <a:ext cx="115570" cy="52070"/>
            </a:xfrm>
            <a:custGeom>
              <a:rect b="b" l="l" r="r" t="t"/>
              <a:pathLst>
                <a:path extrusionOk="0" h="52070" w="115570">
                  <a:moveTo>
                    <a:pt x="21590" y="49530"/>
                  </a:moveTo>
                  <a:lnTo>
                    <a:pt x="100330" y="33655"/>
                  </a:lnTo>
                  <a:lnTo>
                    <a:pt x="115570" y="31115"/>
                  </a:lnTo>
                  <a:lnTo>
                    <a:pt x="109220" y="0"/>
                  </a:lnTo>
                  <a:lnTo>
                    <a:pt x="93980" y="2540"/>
                  </a:lnTo>
                  <a:lnTo>
                    <a:pt x="15875" y="18415"/>
                  </a:lnTo>
                  <a:lnTo>
                    <a:pt x="0" y="20955"/>
                  </a:lnTo>
                  <a:lnTo>
                    <a:pt x="6350"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5" name="Google Shape;1775;p56"/>
            <p:cNvSpPr/>
            <p:nvPr/>
          </p:nvSpPr>
          <p:spPr>
            <a:xfrm>
              <a:off x="3363594" y="2461895"/>
              <a:ext cx="119380" cy="71754"/>
            </a:xfrm>
            <a:custGeom>
              <a:rect b="b" l="l" r="r" t="t"/>
              <a:pathLst>
                <a:path extrusionOk="0" h="71754" w="119380">
                  <a:moveTo>
                    <a:pt x="26035" y="66040"/>
                  </a:moveTo>
                  <a:lnTo>
                    <a:pt x="104775" y="35560"/>
                  </a:lnTo>
                  <a:lnTo>
                    <a:pt x="119380" y="29845"/>
                  </a:lnTo>
                  <a:lnTo>
                    <a:pt x="107950" y="0"/>
                  </a:lnTo>
                  <a:lnTo>
                    <a:pt x="93345" y="5715"/>
                  </a:lnTo>
                  <a:lnTo>
                    <a:pt x="14605" y="36195"/>
                  </a:lnTo>
                  <a:lnTo>
                    <a:pt x="0" y="41910"/>
                  </a:lnTo>
                  <a:lnTo>
                    <a:pt x="11430"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6" name="Google Shape;1776;p56"/>
            <p:cNvSpPr/>
            <p:nvPr/>
          </p:nvSpPr>
          <p:spPr>
            <a:xfrm>
              <a:off x="3689350" y="2640329"/>
              <a:ext cx="119380" cy="71120"/>
            </a:xfrm>
            <a:custGeom>
              <a:rect b="b" l="l" r="r" t="t"/>
              <a:pathLst>
                <a:path extrusionOk="0" h="71120" w="119380">
                  <a:moveTo>
                    <a:pt x="26670" y="65405"/>
                  </a:moveTo>
                  <a:lnTo>
                    <a:pt x="104775" y="35560"/>
                  </a:lnTo>
                  <a:lnTo>
                    <a:pt x="119380" y="29845"/>
                  </a:lnTo>
                  <a:lnTo>
                    <a:pt x="107950" y="0"/>
                  </a:lnTo>
                  <a:lnTo>
                    <a:pt x="93345" y="5715"/>
                  </a:lnTo>
                  <a:lnTo>
                    <a:pt x="15240" y="36195"/>
                  </a:lnTo>
                  <a:lnTo>
                    <a:pt x="0" y="41910"/>
                  </a:lnTo>
                  <a:lnTo>
                    <a:pt x="11430"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77" name="Google Shape;1777;p56"/>
            <p:cNvSpPr/>
            <p:nvPr/>
          </p:nvSpPr>
          <p:spPr>
            <a:xfrm>
              <a:off x="3744594" y="2454275"/>
              <a:ext cx="121285" cy="86995"/>
            </a:xfrm>
            <a:custGeom>
              <a:rect b="b" l="l" r="r" t="t"/>
              <a:pathLst>
                <a:path extrusionOk="0" h="86995" w="121285">
                  <a:moveTo>
                    <a:pt x="29210" y="79375"/>
                  </a:moveTo>
                  <a:lnTo>
                    <a:pt x="107315" y="34925"/>
                  </a:lnTo>
                  <a:lnTo>
                    <a:pt x="121285" y="27305"/>
                  </a:lnTo>
                  <a:lnTo>
                    <a:pt x="105410" y="0"/>
                  </a:lnTo>
                  <a:lnTo>
                    <a:pt x="92075" y="7620"/>
                  </a:lnTo>
                  <a:lnTo>
                    <a:pt x="13970" y="51435"/>
                  </a:lnTo>
                  <a:lnTo>
                    <a:pt x="0" y="59690"/>
                  </a:lnTo>
                  <a:lnTo>
                    <a:pt x="15240" y="869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OBJECT_1_1_2_1_1_1">
    <p:bg>
      <p:bgPr>
        <a:solidFill>
          <a:schemeClr val="dk2"/>
        </a:solidFill>
      </p:bgPr>
    </p:bg>
    <p:spTree>
      <p:nvGrpSpPr>
        <p:cNvPr id="1778" name="Shape 1778"/>
        <p:cNvGrpSpPr/>
        <p:nvPr/>
      </p:nvGrpSpPr>
      <p:grpSpPr>
        <a:xfrm>
          <a:off x="0" y="0"/>
          <a:ext cx="0" cy="0"/>
          <a:chOff x="0" y="0"/>
          <a:chExt cx="0" cy="0"/>
        </a:xfrm>
      </p:grpSpPr>
      <p:sp>
        <p:nvSpPr>
          <p:cNvPr id="1779" name="Google Shape;1779;p57"/>
          <p:cNvSpPr txBox="1"/>
          <p:nvPr>
            <p:ph idx="1" type="subTitle"/>
          </p:nvPr>
        </p:nvSpPr>
        <p:spPr>
          <a:xfrm>
            <a:off x="370425" y="1754050"/>
            <a:ext cx="1210800" cy="198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80" name="Google Shape;1780;p57"/>
          <p:cNvSpPr txBox="1"/>
          <p:nvPr>
            <p:ph idx="2" type="subTitle"/>
          </p:nvPr>
        </p:nvSpPr>
        <p:spPr>
          <a:xfrm>
            <a:off x="3179588" y="1754050"/>
            <a:ext cx="1210800" cy="198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81" name="Google Shape;1781;p57"/>
          <p:cNvSpPr txBox="1"/>
          <p:nvPr>
            <p:ph idx="3" type="subTitle"/>
          </p:nvPr>
        </p:nvSpPr>
        <p:spPr>
          <a:xfrm>
            <a:off x="5988763" y="1754050"/>
            <a:ext cx="1210800" cy="198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lvl1pPr lvl="0">
              <a:spcBef>
                <a:spcPts val="800"/>
              </a:spcBef>
              <a:spcAft>
                <a:spcPts val="0"/>
              </a:spcAft>
              <a:buSzPts val="1200"/>
              <a:buFont typeface="Inter Medium"/>
              <a:buNone/>
              <a:defRPr>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1782" name="Google Shape;1782;p57"/>
          <p:cNvSpPr txBox="1"/>
          <p:nvPr>
            <p:ph type="title"/>
          </p:nvPr>
        </p:nvSpPr>
        <p:spPr>
          <a:xfrm>
            <a:off x="713775" y="616274"/>
            <a:ext cx="7886700" cy="393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400"/>
              <a:buFont typeface="Inter Medium"/>
              <a:buNone/>
              <a:defRPr sz="2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100"/>
              <a:buNone/>
              <a:defRPr b="1">
                <a:solidFill>
                  <a:schemeClr val="lt1"/>
                </a:solidFill>
              </a:defRPr>
            </a:lvl2pPr>
            <a:lvl3pPr lvl="2">
              <a:spcBef>
                <a:spcPts val="0"/>
              </a:spcBef>
              <a:spcAft>
                <a:spcPts val="0"/>
              </a:spcAft>
              <a:buClr>
                <a:schemeClr val="lt1"/>
              </a:buClr>
              <a:buSzPts val="1100"/>
              <a:buNone/>
              <a:defRPr b="1">
                <a:solidFill>
                  <a:schemeClr val="lt1"/>
                </a:solidFill>
              </a:defRPr>
            </a:lvl3pPr>
            <a:lvl4pPr lvl="3">
              <a:spcBef>
                <a:spcPts val="0"/>
              </a:spcBef>
              <a:spcAft>
                <a:spcPts val="0"/>
              </a:spcAft>
              <a:buClr>
                <a:schemeClr val="lt1"/>
              </a:buClr>
              <a:buSzPts val="1100"/>
              <a:buNone/>
              <a:defRPr b="1">
                <a:solidFill>
                  <a:schemeClr val="lt1"/>
                </a:solidFill>
              </a:defRPr>
            </a:lvl4pPr>
            <a:lvl5pPr lvl="4">
              <a:spcBef>
                <a:spcPts val="0"/>
              </a:spcBef>
              <a:spcAft>
                <a:spcPts val="0"/>
              </a:spcAft>
              <a:buClr>
                <a:schemeClr val="lt1"/>
              </a:buClr>
              <a:buSzPts val="1100"/>
              <a:buNone/>
              <a:defRPr b="1">
                <a:solidFill>
                  <a:schemeClr val="lt1"/>
                </a:solidFill>
              </a:defRPr>
            </a:lvl5pPr>
            <a:lvl6pPr lvl="5">
              <a:spcBef>
                <a:spcPts val="0"/>
              </a:spcBef>
              <a:spcAft>
                <a:spcPts val="0"/>
              </a:spcAft>
              <a:buClr>
                <a:schemeClr val="lt1"/>
              </a:buClr>
              <a:buSzPts val="1100"/>
              <a:buNone/>
              <a:defRPr b="1">
                <a:solidFill>
                  <a:schemeClr val="lt1"/>
                </a:solidFill>
              </a:defRPr>
            </a:lvl6pPr>
            <a:lvl7pPr lvl="6">
              <a:spcBef>
                <a:spcPts val="0"/>
              </a:spcBef>
              <a:spcAft>
                <a:spcPts val="0"/>
              </a:spcAft>
              <a:buClr>
                <a:schemeClr val="lt1"/>
              </a:buClr>
              <a:buSzPts val="1100"/>
              <a:buNone/>
              <a:defRPr b="1">
                <a:solidFill>
                  <a:schemeClr val="lt1"/>
                </a:solidFill>
              </a:defRPr>
            </a:lvl7pPr>
            <a:lvl8pPr lvl="7">
              <a:spcBef>
                <a:spcPts val="0"/>
              </a:spcBef>
              <a:spcAft>
                <a:spcPts val="0"/>
              </a:spcAft>
              <a:buClr>
                <a:schemeClr val="lt1"/>
              </a:buClr>
              <a:buSzPts val="1100"/>
              <a:buNone/>
              <a:defRPr b="1">
                <a:solidFill>
                  <a:schemeClr val="lt1"/>
                </a:solidFill>
              </a:defRPr>
            </a:lvl8pPr>
            <a:lvl9pPr lvl="8">
              <a:spcBef>
                <a:spcPts val="0"/>
              </a:spcBef>
              <a:spcAft>
                <a:spcPts val="0"/>
              </a:spcAft>
              <a:buClr>
                <a:schemeClr val="lt1"/>
              </a:buClr>
              <a:buSzPts val="1100"/>
              <a:buNone/>
              <a:defRPr b="1">
                <a:solidFill>
                  <a:schemeClr val="lt1"/>
                </a:solidFill>
              </a:defRPr>
            </a:lvl9pPr>
          </a:lstStyle>
          <a:p/>
        </p:txBody>
      </p:sp>
      <p:sp>
        <p:nvSpPr>
          <p:cNvPr id="1783" name="Google Shape;1783;p57"/>
          <p:cNvSpPr txBox="1"/>
          <p:nvPr>
            <p:ph idx="4" type="body"/>
          </p:nvPr>
        </p:nvSpPr>
        <p:spPr>
          <a:xfrm>
            <a:off x="361200" y="2032500"/>
            <a:ext cx="2427900" cy="2651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lt1"/>
              </a:buClr>
              <a:buSzPts val="900"/>
              <a:buChar char="●"/>
              <a:defRPr sz="900">
                <a:solidFill>
                  <a:schemeClr val="lt1"/>
                </a:solidFill>
              </a:defRPr>
            </a:lvl1pPr>
            <a:lvl2pPr indent="-285750" lvl="1" marL="914400" algn="l">
              <a:lnSpc>
                <a:spcPct val="125000"/>
              </a:lnSpc>
              <a:spcBef>
                <a:spcPts val="900"/>
              </a:spcBef>
              <a:spcAft>
                <a:spcPts val="0"/>
              </a:spcAft>
              <a:buClr>
                <a:schemeClr val="lt1"/>
              </a:buClr>
              <a:buSzPts val="900"/>
              <a:buChar char="●"/>
              <a:defRPr sz="900">
                <a:solidFill>
                  <a:schemeClr val="lt1"/>
                </a:solidFill>
              </a:defRPr>
            </a:lvl2pPr>
            <a:lvl3pPr indent="-285750" lvl="2" marL="1371600" algn="l">
              <a:lnSpc>
                <a:spcPct val="125000"/>
              </a:lnSpc>
              <a:spcBef>
                <a:spcPts val="900"/>
              </a:spcBef>
              <a:spcAft>
                <a:spcPts val="0"/>
              </a:spcAft>
              <a:buClr>
                <a:schemeClr val="lt1"/>
              </a:buClr>
              <a:buSzPts val="900"/>
              <a:buChar char="●"/>
              <a:defRPr sz="900">
                <a:solidFill>
                  <a:schemeClr val="lt1"/>
                </a:solidFill>
              </a:defRPr>
            </a:lvl3pPr>
            <a:lvl4pPr indent="-285750" lvl="3" marL="1828800" algn="l">
              <a:lnSpc>
                <a:spcPct val="125000"/>
              </a:lnSpc>
              <a:spcBef>
                <a:spcPts val="900"/>
              </a:spcBef>
              <a:spcAft>
                <a:spcPts val="0"/>
              </a:spcAft>
              <a:buClr>
                <a:schemeClr val="lt1"/>
              </a:buClr>
              <a:buSzPts val="900"/>
              <a:buChar char="●"/>
              <a:defRPr sz="900">
                <a:solidFill>
                  <a:schemeClr val="lt1"/>
                </a:solidFill>
              </a:defRPr>
            </a:lvl4pPr>
            <a:lvl5pPr indent="-285750" lvl="4" marL="2286000" algn="l">
              <a:lnSpc>
                <a:spcPct val="125000"/>
              </a:lnSpc>
              <a:spcBef>
                <a:spcPts val="900"/>
              </a:spcBef>
              <a:spcAft>
                <a:spcPts val="0"/>
              </a:spcAft>
              <a:buClr>
                <a:schemeClr val="lt1"/>
              </a:buClr>
              <a:buSzPts val="900"/>
              <a:buChar char="●"/>
              <a:defRPr sz="900">
                <a:solidFill>
                  <a:schemeClr val="lt1"/>
                </a:solidFill>
              </a:defRPr>
            </a:lvl5pPr>
            <a:lvl6pPr indent="-285750" lvl="5" marL="2743200" algn="l">
              <a:lnSpc>
                <a:spcPct val="125000"/>
              </a:lnSpc>
              <a:spcBef>
                <a:spcPts val="900"/>
              </a:spcBef>
              <a:spcAft>
                <a:spcPts val="0"/>
              </a:spcAft>
              <a:buClr>
                <a:schemeClr val="lt1"/>
              </a:buClr>
              <a:buSzPts val="900"/>
              <a:buChar char="●"/>
              <a:defRPr sz="900">
                <a:solidFill>
                  <a:schemeClr val="lt1"/>
                </a:solidFill>
              </a:defRPr>
            </a:lvl6pPr>
            <a:lvl7pPr indent="-285750" lvl="6" marL="3200400" algn="l">
              <a:lnSpc>
                <a:spcPct val="125000"/>
              </a:lnSpc>
              <a:spcBef>
                <a:spcPts val="900"/>
              </a:spcBef>
              <a:spcAft>
                <a:spcPts val="0"/>
              </a:spcAft>
              <a:buClr>
                <a:schemeClr val="lt1"/>
              </a:buClr>
              <a:buSzPts val="900"/>
              <a:buChar char="●"/>
              <a:defRPr sz="900">
                <a:solidFill>
                  <a:schemeClr val="lt1"/>
                </a:solidFill>
              </a:defRPr>
            </a:lvl7pPr>
            <a:lvl8pPr indent="-285750" lvl="7" marL="3657600" algn="l">
              <a:lnSpc>
                <a:spcPct val="125000"/>
              </a:lnSpc>
              <a:spcBef>
                <a:spcPts val="900"/>
              </a:spcBef>
              <a:spcAft>
                <a:spcPts val="0"/>
              </a:spcAft>
              <a:buClr>
                <a:schemeClr val="lt1"/>
              </a:buClr>
              <a:buSzPts val="900"/>
              <a:buChar char="●"/>
              <a:defRPr sz="900">
                <a:solidFill>
                  <a:schemeClr val="lt1"/>
                </a:solidFill>
              </a:defRPr>
            </a:lvl8pPr>
            <a:lvl9pPr indent="-285750" lvl="8" marL="4114800" algn="l">
              <a:lnSpc>
                <a:spcPct val="125000"/>
              </a:lnSpc>
              <a:spcBef>
                <a:spcPts val="900"/>
              </a:spcBef>
              <a:spcAft>
                <a:spcPts val="900"/>
              </a:spcAft>
              <a:buClr>
                <a:schemeClr val="lt1"/>
              </a:buClr>
              <a:buSzPts val="900"/>
              <a:buChar char="●"/>
              <a:defRPr sz="900">
                <a:solidFill>
                  <a:schemeClr val="lt1"/>
                </a:solidFill>
              </a:defRPr>
            </a:lvl9pPr>
          </a:lstStyle>
          <a:p/>
        </p:txBody>
      </p:sp>
      <p:sp>
        <p:nvSpPr>
          <p:cNvPr id="1784" name="Google Shape;1784;p57"/>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lt1"/>
                </a:solidFill>
                <a:latin typeface="Inter"/>
                <a:ea typeface="Inter"/>
                <a:cs typeface="Inter"/>
                <a:sym typeface="Inter"/>
              </a:defRPr>
            </a:lvl1pPr>
            <a:lvl2pPr lvl="1" algn="r">
              <a:buNone/>
              <a:defRPr sz="500">
                <a:solidFill>
                  <a:schemeClr val="lt1"/>
                </a:solidFill>
                <a:latin typeface="Inter"/>
                <a:ea typeface="Inter"/>
                <a:cs typeface="Inter"/>
                <a:sym typeface="Inter"/>
              </a:defRPr>
            </a:lvl2pPr>
            <a:lvl3pPr lvl="2" algn="r">
              <a:buNone/>
              <a:defRPr sz="500">
                <a:solidFill>
                  <a:schemeClr val="lt1"/>
                </a:solidFill>
                <a:latin typeface="Inter"/>
                <a:ea typeface="Inter"/>
                <a:cs typeface="Inter"/>
                <a:sym typeface="Inter"/>
              </a:defRPr>
            </a:lvl3pPr>
            <a:lvl4pPr lvl="3" algn="r">
              <a:buNone/>
              <a:defRPr sz="500">
                <a:solidFill>
                  <a:schemeClr val="lt1"/>
                </a:solidFill>
                <a:latin typeface="Inter"/>
                <a:ea typeface="Inter"/>
                <a:cs typeface="Inter"/>
                <a:sym typeface="Inter"/>
              </a:defRPr>
            </a:lvl4pPr>
            <a:lvl5pPr lvl="4" algn="r">
              <a:buNone/>
              <a:defRPr sz="500">
                <a:solidFill>
                  <a:schemeClr val="lt1"/>
                </a:solidFill>
                <a:latin typeface="Inter"/>
                <a:ea typeface="Inter"/>
                <a:cs typeface="Inter"/>
                <a:sym typeface="Inter"/>
              </a:defRPr>
            </a:lvl5pPr>
            <a:lvl6pPr lvl="5" algn="r">
              <a:buNone/>
              <a:defRPr sz="500">
                <a:solidFill>
                  <a:schemeClr val="lt1"/>
                </a:solidFill>
                <a:latin typeface="Inter"/>
                <a:ea typeface="Inter"/>
                <a:cs typeface="Inter"/>
                <a:sym typeface="Inter"/>
              </a:defRPr>
            </a:lvl6pPr>
            <a:lvl7pPr lvl="6" algn="r">
              <a:buNone/>
              <a:defRPr sz="500">
                <a:solidFill>
                  <a:schemeClr val="lt1"/>
                </a:solidFill>
                <a:latin typeface="Inter"/>
                <a:ea typeface="Inter"/>
                <a:cs typeface="Inter"/>
                <a:sym typeface="Inter"/>
              </a:defRPr>
            </a:lvl7pPr>
            <a:lvl8pPr lvl="7" algn="r">
              <a:buNone/>
              <a:defRPr sz="500">
                <a:solidFill>
                  <a:schemeClr val="lt1"/>
                </a:solidFill>
                <a:latin typeface="Inter"/>
                <a:ea typeface="Inter"/>
                <a:cs typeface="Inter"/>
                <a:sym typeface="Inter"/>
              </a:defRPr>
            </a:lvl8pPr>
            <a:lvl9pPr lvl="8" algn="r">
              <a:buNone/>
              <a:defRPr sz="5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785" name="Google Shape;1785;p57"/>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1786" name="Google Shape;1786;p57"/>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7" name="Google Shape;1787;p57"/>
          <p:cNvSpPr txBox="1"/>
          <p:nvPr>
            <p:ph idx="5" type="body"/>
          </p:nvPr>
        </p:nvSpPr>
        <p:spPr>
          <a:xfrm>
            <a:off x="3181875" y="2032500"/>
            <a:ext cx="2427900" cy="2651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lt1"/>
              </a:buClr>
              <a:buSzPts val="900"/>
              <a:buChar char="●"/>
              <a:defRPr sz="900">
                <a:solidFill>
                  <a:schemeClr val="lt1"/>
                </a:solidFill>
              </a:defRPr>
            </a:lvl1pPr>
            <a:lvl2pPr indent="-285750" lvl="1" marL="914400" algn="l">
              <a:lnSpc>
                <a:spcPct val="125000"/>
              </a:lnSpc>
              <a:spcBef>
                <a:spcPts val="900"/>
              </a:spcBef>
              <a:spcAft>
                <a:spcPts val="0"/>
              </a:spcAft>
              <a:buClr>
                <a:schemeClr val="lt1"/>
              </a:buClr>
              <a:buSzPts val="900"/>
              <a:buChar char="●"/>
              <a:defRPr sz="900">
                <a:solidFill>
                  <a:schemeClr val="lt1"/>
                </a:solidFill>
              </a:defRPr>
            </a:lvl2pPr>
            <a:lvl3pPr indent="-285750" lvl="2" marL="1371600" algn="l">
              <a:lnSpc>
                <a:spcPct val="125000"/>
              </a:lnSpc>
              <a:spcBef>
                <a:spcPts val="900"/>
              </a:spcBef>
              <a:spcAft>
                <a:spcPts val="0"/>
              </a:spcAft>
              <a:buClr>
                <a:schemeClr val="lt1"/>
              </a:buClr>
              <a:buSzPts val="900"/>
              <a:buChar char="●"/>
              <a:defRPr sz="900">
                <a:solidFill>
                  <a:schemeClr val="lt1"/>
                </a:solidFill>
              </a:defRPr>
            </a:lvl3pPr>
            <a:lvl4pPr indent="-285750" lvl="3" marL="1828800" algn="l">
              <a:lnSpc>
                <a:spcPct val="125000"/>
              </a:lnSpc>
              <a:spcBef>
                <a:spcPts val="900"/>
              </a:spcBef>
              <a:spcAft>
                <a:spcPts val="0"/>
              </a:spcAft>
              <a:buClr>
                <a:schemeClr val="lt1"/>
              </a:buClr>
              <a:buSzPts val="900"/>
              <a:buChar char="●"/>
              <a:defRPr sz="900">
                <a:solidFill>
                  <a:schemeClr val="lt1"/>
                </a:solidFill>
              </a:defRPr>
            </a:lvl4pPr>
            <a:lvl5pPr indent="-285750" lvl="4" marL="2286000" algn="l">
              <a:lnSpc>
                <a:spcPct val="125000"/>
              </a:lnSpc>
              <a:spcBef>
                <a:spcPts val="900"/>
              </a:spcBef>
              <a:spcAft>
                <a:spcPts val="0"/>
              </a:spcAft>
              <a:buClr>
                <a:schemeClr val="lt1"/>
              </a:buClr>
              <a:buSzPts val="900"/>
              <a:buChar char="●"/>
              <a:defRPr sz="900">
                <a:solidFill>
                  <a:schemeClr val="lt1"/>
                </a:solidFill>
              </a:defRPr>
            </a:lvl5pPr>
            <a:lvl6pPr indent="-285750" lvl="5" marL="2743200" algn="l">
              <a:lnSpc>
                <a:spcPct val="125000"/>
              </a:lnSpc>
              <a:spcBef>
                <a:spcPts val="900"/>
              </a:spcBef>
              <a:spcAft>
                <a:spcPts val="0"/>
              </a:spcAft>
              <a:buClr>
                <a:schemeClr val="lt1"/>
              </a:buClr>
              <a:buSzPts val="900"/>
              <a:buChar char="●"/>
              <a:defRPr sz="900">
                <a:solidFill>
                  <a:schemeClr val="lt1"/>
                </a:solidFill>
              </a:defRPr>
            </a:lvl6pPr>
            <a:lvl7pPr indent="-285750" lvl="6" marL="3200400" algn="l">
              <a:lnSpc>
                <a:spcPct val="125000"/>
              </a:lnSpc>
              <a:spcBef>
                <a:spcPts val="900"/>
              </a:spcBef>
              <a:spcAft>
                <a:spcPts val="0"/>
              </a:spcAft>
              <a:buClr>
                <a:schemeClr val="lt1"/>
              </a:buClr>
              <a:buSzPts val="900"/>
              <a:buChar char="●"/>
              <a:defRPr sz="900">
                <a:solidFill>
                  <a:schemeClr val="lt1"/>
                </a:solidFill>
              </a:defRPr>
            </a:lvl7pPr>
            <a:lvl8pPr indent="-285750" lvl="7" marL="3657600" algn="l">
              <a:lnSpc>
                <a:spcPct val="125000"/>
              </a:lnSpc>
              <a:spcBef>
                <a:spcPts val="900"/>
              </a:spcBef>
              <a:spcAft>
                <a:spcPts val="0"/>
              </a:spcAft>
              <a:buClr>
                <a:schemeClr val="lt1"/>
              </a:buClr>
              <a:buSzPts val="900"/>
              <a:buChar char="●"/>
              <a:defRPr sz="900">
                <a:solidFill>
                  <a:schemeClr val="lt1"/>
                </a:solidFill>
              </a:defRPr>
            </a:lvl8pPr>
            <a:lvl9pPr indent="-285750" lvl="8" marL="4114800" algn="l">
              <a:lnSpc>
                <a:spcPct val="125000"/>
              </a:lnSpc>
              <a:spcBef>
                <a:spcPts val="900"/>
              </a:spcBef>
              <a:spcAft>
                <a:spcPts val="900"/>
              </a:spcAft>
              <a:buClr>
                <a:schemeClr val="lt1"/>
              </a:buClr>
              <a:buSzPts val="900"/>
              <a:buChar char="●"/>
              <a:defRPr sz="900">
                <a:solidFill>
                  <a:schemeClr val="lt1"/>
                </a:solidFill>
              </a:defRPr>
            </a:lvl9pPr>
          </a:lstStyle>
          <a:p/>
        </p:txBody>
      </p:sp>
      <p:sp>
        <p:nvSpPr>
          <p:cNvPr id="1788" name="Google Shape;1788;p57"/>
          <p:cNvSpPr txBox="1"/>
          <p:nvPr>
            <p:ph idx="6" type="body"/>
          </p:nvPr>
        </p:nvSpPr>
        <p:spPr>
          <a:xfrm>
            <a:off x="6002550" y="2032500"/>
            <a:ext cx="2427900" cy="2651400"/>
          </a:xfrm>
          <a:prstGeom prst="rect">
            <a:avLst/>
          </a:prstGeom>
          <a:noFill/>
          <a:ln>
            <a:noFill/>
          </a:ln>
        </p:spPr>
        <p:txBody>
          <a:bodyPr anchorCtr="0" anchor="t" bIns="34275" lIns="0" spcFirstLastPara="1" rIns="68575" wrap="square" tIns="34275">
            <a:noAutofit/>
          </a:bodyPr>
          <a:lstStyle>
            <a:lvl1pPr indent="-285750" lvl="0" marL="457200" algn="l">
              <a:lnSpc>
                <a:spcPct val="125000"/>
              </a:lnSpc>
              <a:spcBef>
                <a:spcPts val="0"/>
              </a:spcBef>
              <a:spcAft>
                <a:spcPts val="0"/>
              </a:spcAft>
              <a:buClr>
                <a:schemeClr val="lt1"/>
              </a:buClr>
              <a:buSzPts val="900"/>
              <a:buChar char="●"/>
              <a:defRPr sz="900">
                <a:solidFill>
                  <a:schemeClr val="lt1"/>
                </a:solidFill>
              </a:defRPr>
            </a:lvl1pPr>
            <a:lvl2pPr indent="-285750" lvl="1" marL="914400" algn="l">
              <a:lnSpc>
                <a:spcPct val="125000"/>
              </a:lnSpc>
              <a:spcBef>
                <a:spcPts val="900"/>
              </a:spcBef>
              <a:spcAft>
                <a:spcPts val="0"/>
              </a:spcAft>
              <a:buClr>
                <a:schemeClr val="lt1"/>
              </a:buClr>
              <a:buSzPts val="900"/>
              <a:buChar char="●"/>
              <a:defRPr sz="900">
                <a:solidFill>
                  <a:schemeClr val="lt1"/>
                </a:solidFill>
              </a:defRPr>
            </a:lvl2pPr>
            <a:lvl3pPr indent="-285750" lvl="2" marL="1371600" algn="l">
              <a:lnSpc>
                <a:spcPct val="125000"/>
              </a:lnSpc>
              <a:spcBef>
                <a:spcPts val="900"/>
              </a:spcBef>
              <a:spcAft>
                <a:spcPts val="0"/>
              </a:spcAft>
              <a:buClr>
                <a:schemeClr val="lt1"/>
              </a:buClr>
              <a:buSzPts val="900"/>
              <a:buChar char="●"/>
              <a:defRPr sz="900">
                <a:solidFill>
                  <a:schemeClr val="lt1"/>
                </a:solidFill>
              </a:defRPr>
            </a:lvl3pPr>
            <a:lvl4pPr indent="-285750" lvl="3" marL="1828800" algn="l">
              <a:lnSpc>
                <a:spcPct val="125000"/>
              </a:lnSpc>
              <a:spcBef>
                <a:spcPts val="900"/>
              </a:spcBef>
              <a:spcAft>
                <a:spcPts val="0"/>
              </a:spcAft>
              <a:buClr>
                <a:schemeClr val="lt1"/>
              </a:buClr>
              <a:buSzPts val="900"/>
              <a:buChar char="●"/>
              <a:defRPr sz="900">
                <a:solidFill>
                  <a:schemeClr val="lt1"/>
                </a:solidFill>
              </a:defRPr>
            </a:lvl4pPr>
            <a:lvl5pPr indent="-285750" lvl="4" marL="2286000" algn="l">
              <a:lnSpc>
                <a:spcPct val="125000"/>
              </a:lnSpc>
              <a:spcBef>
                <a:spcPts val="900"/>
              </a:spcBef>
              <a:spcAft>
                <a:spcPts val="0"/>
              </a:spcAft>
              <a:buClr>
                <a:schemeClr val="lt1"/>
              </a:buClr>
              <a:buSzPts val="900"/>
              <a:buChar char="●"/>
              <a:defRPr sz="900">
                <a:solidFill>
                  <a:schemeClr val="lt1"/>
                </a:solidFill>
              </a:defRPr>
            </a:lvl5pPr>
            <a:lvl6pPr indent="-285750" lvl="5" marL="2743200" algn="l">
              <a:lnSpc>
                <a:spcPct val="125000"/>
              </a:lnSpc>
              <a:spcBef>
                <a:spcPts val="900"/>
              </a:spcBef>
              <a:spcAft>
                <a:spcPts val="0"/>
              </a:spcAft>
              <a:buClr>
                <a:schemeClr val="lt1"/>
              </a:buClr>
              <a:buSzPts val="900"/>
              <a:buChar char="●"/>
              <a:defRPr sz="900">
                <a:solidFill>
                  <a:schemeClr val="lt1"/>
                </a:solidFill>
              </a:defRPr>
            </a:lvl6pPr>
            <a:lvl7pPr indent="-285750" lvl="6" marL="3200400" algn="l">
              <a:lnSpc>
                <a:spcPct val="125000"/>
              </a:lnSpc>
              <a:spcBef>
                <a:spcPts val="900"/>
              </a:spcBef>
              <a:spcAft>
                <a:spcPts val="0"/>
              </a:spcAft>
              <a:buClr>
                <a:schemeClr val="lt1"/>
              </a:buClr>
              <a:buSzPts val="900"/>
              <a:buChar char="●"/>
              <a:defRPr sz="900">
                <a:solidFill>
                  <a:schemeClr val="lt1"/>
                </a:solidFill>
              </a:defRPr>
            </a:lvl7pPr>
            <a:lvl8pPr indent="-285750" lvl="7" marL="3657600" algn="l">
              <a:lnSpc>
                <a:spcPct val="125000"/>
              </a:lnSpc>
              <a:spcBef>
                <a:spcPts val="900"/>
              </a:spcBef>
              <a:spcAft>
                <a:spcPts val="0"/>
              </a:spcAft>
              <a:buClr>
                <a:schemeClr val="lt1"/>
              </a:buClr>
              <a:buSzPts val="900"/>
              <a:buChar char="●"/>
              <a:defRPr sz="900">
                <a:solidFill>
                  <a:schemeClr val="lt1"/>
                </a:solidFill>
              </a:defRPr>
            </a:lvl8pPr>
            <a:lvl9pPr indent="-285750" lvl="8" marL="4114800" algn="l">
              <a:lnSpc>
                <a:spcPct val="125000"/>
              </a:lnSpc>
              <a:spcBef>
                <a:spcPts val="900"/>
              </a:spcBef>
              <a:spcAft>
                <a:spcPts val="900"/>
              </a:spcAft>
              <a:buClr>
                <a:schemeClr val="lt1"/>
              </a:buClr>
              <a:buSzPts val="900"/>
              <a:buChar char="●"/>
              <a:defRPr sz="900">
                <a:solidFill>
                  <a:schemeClr val="lt1"/>
                </a:solidFill>
              </a:defRPr>
            </a:lvl9pPr>
          </a:lstStyle>
          <a:p/>
        </p:txBody>
      </p:sp>
      <p:sp>
        <p:nvSpPr>
          <p:cNvPr id="1789" name="Google Shape;1789;p57"/>
          <p:cNvSpPr txBox="1"/>
          <p:nvPr>
            <p:ph idx="7" type="subTitle"/>
          </p:nvPr>
        </p:nvSpPr>
        <p:spPr>
          <a:xfrm>
            <a:off x="370425" y="1017588"/>
            <a:ext cx="4373700" cy="3351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1200"/>
              <a:buFont typeface="Inter Medium"/>
              <a:buNone/>
              <a:defRPr>
                <a:solidFill>
                  <a:schemeClr val="lt1"/>
                </a:solidFill>
                <a:latin typeface="Inter Medium"/>
                <a:ea typeface="Inter Medium"/>
                <a:cs typeface="Inter Medium"/>
                <a:sym typeface="Inter Medium"/>
              </a:defRPr>
            </a:lvl1pPr>
            <a:lvl2pPr lvl="1">
              <a:spcBef>
                <a:spcPts val="400"/>
              </a:spcBef>
              <a:spcAft>
                <a:spcPts val="0"/>
              </a:spcAft>
              <a:buSzPts val="1200"/>
              <a:buFont typeface="Inter Medium"/>
              <a:buNone/>
              <a:defRPr>
                <a:latin typeface="Inter Medium"/>
                <a:ea typeface="Inter Medium"/>
                <a:cs typeface="Inter Medium"/>
                <a:sym typeface="Inter Medium"/>
              </a:defRPr>
            </a:lvl2pPr>
            <a:lvl3pPr lvl="2">
              <a:spcBef>
                <a:spcPts val="400"/>
              </a:spcBef>
              <a:spcAft>
                <a:spcPts val="0"/>
              </a:spcAft>
              <a:buSzPts val="1200"/>
              <a:buFont typeface="Inter Medium"/>
              <a:buNone/>
              <a:defRPr>
                <a:latin typeface="Inter Medium"/>
                <a:ea typeface="Inter Medium"/>
                <a:cs typeface="Inter Medium"/>
                <a:sym typeface="Inter Medium"/>
              </a:defRPr>
            </a:lvl3pPr>
            <a:lvl4pPr lvl="3">
              <a:spcBef>
                <a:spcPts val="400"/>
              </a:spcBef>
              <a:spcAft>
                <a:spcPts val="0"/>
              </a:spcAft>
              <a:buSzPts val="1200"/>
              <a:buFont typeface="Inter Medium"/>
              <a:buNone/>
              <a:defRPr>
                <a:latin typeface="Inter Medium"/>
                <a:ea typeface="Inter Medium"/>
                <a:cs typeface="Inter Medium"/>
                <a:sym typeface="Inter Medium"/>
              </a:defRPr>
            </a:lvl4pPr>
            <a:lvl5pPr lvl="4">
              <a:spcBef>
                <a:spcPts val="400"/>
              </a:spcBef>
              <a:spcAft>
                <a:spcPts val="0"/>
              </a:spcAft>
              <a:buSzPts val="1200"/>
              <a:buFont typeface="Inter Medium"/>
              <a:buNone/>
              <a:defRPr>
                <a:latin typeface="Inter Medium"/>
                <a:ea typeface="Inter Medium"/>
                <a:cs typeface="Inter Medium"/>
                <a:sym typeface="Inter Medium"/>
              </a:defRPr>
            </a:lvl5pPr>
            <a:lvl6pPr lvl="5">
              <a:spcBef>
                <a:spcPts val="400"/>
              </a:spcBef>
              <a:spcAft>
                <a:spcPts val="0"/>
              </a:spcAft>
              <a:buSzPts val="1200"/>
              <a:buFont typeface="Inter Medium"/>
              <a:buNone/>
              <a:defRPr>
                <a:latin typeface="Inter Medium"/>
                <a:ea typeface="Inter Medium"/>
                <a:cs typeface="Inter Medium"/>
                <a:sym typeface="Inter Medium"/>
              </a:defRPr>
            </a:lvl6pPr>
            <a:lvl7pPr lvl="6">
              <a:spcBef>
                <a:spcPts val="400"/>
              </a:spcBef>
              <a:spcAft>
                <a:spcPts val="0"/>
              </a:spcAft>
              <a:buSzPts val="1200"/>
              <a:buFont typeface="Inter Medium"/>
              <a:buNone/>
              <a:defRPr>
                <a:latin typeface="Inter Medium"/>
                <a:ea typeface="Inter Medium"/>
                <a:cs typeface="Inter Medium"/>
                <a:sym typeface="Inter Medium"/>
              </a:defRPr>
            </a:lvl7pPr>
            <a:lvl8pPr lvl="7">
              <a:spcBef>
                <a:spcPts val="400"/>
              </a:spcBef>
              <a:spcAft>
                <a:spcPts val="0"/>
              </a:spcAft>
              <a:buSzPts val="1200"/>
              <a:buFont typeface="Inter Medium"/>
              <a:buNone/>
              <a:defRPr>
                <a:latin typeface="Inter Medium"/>
                <a:ea typeface="Inter Medium"/>
                <a:cs typeface="Inter Medium"/>
                <a:sym typeface="Inter Medium"/>
              </a:defRPr>
            </a:lvl8pPr>
            <a:lvl9pPr lvl="8">
              <a:spcBef>
                <a:spcPts val="400"/>
              </a:spcBef>
              <a:spcAft>
                <a:spcPts val="0"/>
              </a:spcAft>
              <a:buSzPts val="1200"/>
              <a:buFont typeface="Inter Medium"/>
              <a:buNone/>
              <a:defRPr>
                <a:latin typeface="Inter Medium"/>
                <a:ea typeface="Inter Medium"/>
                <a:cs typeface="Inter Medium"/>
                <a:sym typeface="Inter Medium"/>
              </a:defRPr>
            </a:lvl9pPr>
          </a:lstStyle>
          <a:p/>
        </p:txBody>
      </p:sp>
      <p:sp>
        <p:nvSpPr>
          <p:cNvPr id="1790" name="Google Shape;1790;p57"/>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791" name="Google Shape;1791;p57"/>
          <p:cNvSpPr txBox="1"/>
          <p:nvPr/>
        </p:nvSpPr>
        <p:spPr>
          <a:xfrm>
            <a:off x="736375" y="346200"/>
            <a:ext cx="728400" cy="144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ctr" bIns="0" lIns="36000" spcFirstLastPara="1" rIns="36000" wrap="square" tIns="0">
            <a:noAutofit/>
          </a:bodyPr>
          <a:lstStyle/>
          <a:p>
            <a:pPr indent="0" lvl="0" marL="0" rtl="0" algn="l">
              <a:lnSpc>
                <a:spcPct val="90000"/>
              </a:lnSpc>
              <a:spcBef>
                <a:spcPts val="800"/>
              </a:spcBef>
              <a:spcAft>
                <a:spcPts val="0"/>
              </a:spcAft>
              <a:buNone/>
            </a:pPr>
            <a:r>
              <a:rPr lang="en-GB" sz="900">
                <a:solidFill>
                  <a:srgbClr val="000000"/>
                </a:solidFill>
                <a:latin typeface="Inter Medium"/>
                <a:ea typeface="Inter Medium"/>
                <a:cs typeface="Inter Medium"/>
                <a:sym typeface="Inter Medium"/>
              </a:rPr>
              <a:t>Case Study</a:t>
            </a:r>
            <a:endParaRPr sz="900">
              <a:solidFill>
                <a:srgbClr val="000000"/>
              </a:solidFill>
              <a:latin typeface="Inter Medium"/>
              <a:ea typeface="Inter Medium"/>
              <a:cs typeface="Inter Medium"/>
              <a:sym typeface="Inter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lide">
  <p:cSld name="BLANK_1">
    <p:bg>
      <p:bgPr>
        <a:solidFill>
          <a:schemeClr val="dk1"/>
        </a:solidFill>
      </p:bgPr>
    </p:bg>
    <p:spTree>
      <p:nvGrpSpPr>
        <p:cNvPr id="1792" name="Shape 1792"/>
        <p:cNvGrpSpPr/>
        <p:nvPr/>
      </p:nvGrpSpPr>
      <p:grpSpPr>
        <a:xfrm>
          <a:off x="0" y="0"/>
          <a:ext cx="0" cy="0"/>
          <a:chOff x="0" y="0"/>
          <a:chExt cx="0" cy="0"/>
        </a:xfrm>
      </p:grpSpPr>
      <p:sp>
        <p:nvSpPr>
          <p:cNvPr id="1793" name="Google Shape;1793;p58"/>
          <p:cNvSpPr/>
          <p:nvPr>
            <p:ph idx="2" type="pic"/>
          </p:nvPr>
        </p:nvSpPr>
        <p:spPr>
          <a:xfrm>
            <a:off x="2370" y="-9425"/>
            <a:ext cx="9160500" cy="5152800"/>
          </a:xfrm>
          <a:prstGeom prst="rect">
            <a:avLst/>
          </a:prstGeom>
          <a:noFill/>
          <a:ln>
            <a:noFill/>
          </a:ln>
        </p:spPr>
      </p:sp>
      <p:sp>
        <p:nvSpPr>
          <p:cNvPr id="1794" name="Google Shape;1794;p58"/>
          <p:cNvSpPr txBox="1"/>
          <p:nvPr>
            <p:ph type="title"/>
          </p:nvPr>
        </p:nvSpPr>
        <p:spPr>
          <a:xfrm>
            <a:off x="1003950" y="1732100"/>
            <a:ext cx="7136100" cy="2206500"/>
          </a:xfrm>
          <a:prstGeom prst="rect">
            <a:avLst/>
          </a:prstGeom>
        </p:spPr>
        <p:txBody>
          <a:bodyPr anchorCtr="0" anchor="t" bIns="91425" lIns="0" spcFirstLastPara="1" rIns="91425" wrap="square" tIns="91425">
            <a:noAutofit/>
          </a:bodyPr>
          <a:lstStyle>
            <a:lvl1pPr lvl="0" algn="ctr">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grpSp>
        <p:nvGrpSpPr>
          <p:cNvPr id="1795" name="Google Shape;1795;p58"/>
          <p:cNvGrpSpPr/>
          <p:nvPr/>
        </p:nvGrpSpPr>
        <p:grpSpPr>
          <a:xfrm>
            <a:off x="3845519" y="4028446"/>
            <a:ext cx="1452963" cy="243525"/>
            <a:chOff x="2455289" y="1451556"/>
            <a:chExt cx="2208151" cy="370100"/>
          </a:xfrm>
        </p:grpSpPr>
        <p:sp>
          <p:nvSpPr>
            <p:cNvPr id="1796" name="Google Shape;1796;p58"/>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97" name="Google Shape;1797;p58"/>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98" name="Google Shape;1798;p58"/>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99" name="Google Shape;1799;p58"/>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0" name="Google Shape;1800;p58"/>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1" name="Google Shape;1801;p58"/>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2" name="Google Shape;1802;p58"/>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3" name="Google Shape;1803;p58"/>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4" name="Google Shape;1804;p58"/>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5" name="Google Shape;1805;p58"/>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6" name="Google Shape;1806;p58"/>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807" name="Google Shape;1807;p58"/>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808" name="Google Shape;1808;p58"/>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1_1_1_3">
    <p:bg>
      <p:bgPr>
        <a:solidFill>
          <a:schemeClr val="dk2"/>
        </a:solidFill>
      </p:bgPr>
    </p:bg>
    <p:spTree>
      <p:nvGrpSpPr>
        <p:cNvPr id="1809" name="Shape 1809"/>
        <p:cNvGrpSpPr/>
        <p:nvPr/>
      </p:nvGrpSpPr>
      <p:grpSpPr>
        <a:xfrm>
          <a:off x="0" y="0"/>
          <a:ext cx="0" cy="0"/>
          <a:chOff x="0" y="0"/>
          <a:chExt cx="0" cy="0"/>
        </a:xfrm>
      </p:grpSpPr>
      <p:grpSp>
        <p:nvGrpSpPr>
          <p:cNvPr id="1810" name="Google Shape;1810;p59"/>
          <p:cNvGrpSpPr/>
          <p:nvPr/>
        </p:nvGrpSpPr>
        <p:grpSpPr>
          <a:xfrm>
            <a:off x="339894" y="1353496"/>
            <a:ext cx="1452963" cy="243525"/>
            <a:chOff x="2455289" y="1451556"/>
            <a:chExt cx="2208151" cy="370100"/>
          </a:xfrm>
        </p:grpSpPr>
        <p:sp>
          <p:nvSpPr>
            <p:cNvPr id="1811" name="Google Shape;1811;p59"/>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2" name="Google Shape;1812;p59"/>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3" name="Google Shape;1813;p59"/>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4" name="Google Shape;1814;p59"/>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5" name="Google Shape;1815;p59"/>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6" name="Google Shape;1816;p59"/>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7" name="Google Shape;1817;p59"/>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8" name="Google Shape;1818;p59"/>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9" name="Google Shape;1819;p59"/>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0" name="Google Shape;1820;p59"/>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1" name="Google Shape;1821;p59"/>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822" name="Google Shape;1822;p59"/>
          <p:cNvSpPr txBox="1"/>
          <p:nvPr>
            <p:ph type="title"/>
          </p:nvPr>
        </p:nvSpPr>
        <p:spPr>
          <a:xfrm>
            <a:off x="361200" y="1732100"/>
            <a:ext cx="7136100" cy="13617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3" name="Google Shape;1823;p5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824" name="Google Shape;1824;p59"/>
          <p:cNvSpPr txBox="1"/>
          <p:nvPr>
            <p:ph idx="2" type="title"/>
          </p:nvPr>
        </p:nvSpPr>
        <p:spPr>
          <a:xfrm>
            <a:off x="339900" y="3093900"/>
            <a:ext cx="3035100" cy="651900"/>
          </a:xfrm>
          <a:prstGeom prst="rect">
            <a:avLst/>
          </a:prstGeom>
        </p:spPr>
        <p:txBody>
          <a:bodyPr anchorCtr="0" anchor="t" bIns="91425" lIns="0" spcFirstLastPara="1" rIns="91425" wrap="square" tIns="91425">
            <a:noAutofit/>
          </a:bodyPr>
          <a:lstStyle>
            <a:lvl1pPr lvl="0">
              <a:lnSpc>
                <a:spcPct val="75000"/>
              </a:lnSpc>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a:lnSpc>
                <a:spcPct val="75000"/>
              </a:lnSpc>
              <a:spcBef>
                <a:spcPts val="0"/>
              </a:spcBef>
              <a:spcAft>
                <a:spcPts val="0"/>
              </a:spcAft>
              <a:buClr>
                <a:schemeClr val="accent5"/>
              </a:buClr>
              <a:buSzPts val="1400"/>
              <a:buNone/>
              <a:defRPr>
                <a:solidFill>
                  <a:schemeClr val="accent5"/>
                </a:solidFill>
              </a:defRPr>
            </a:lvl2pPr>
            <a:lvl3pPr lvl="2">
              <a:lnSpc>
                <a:spcPct val="75000"/>
              </a:lnSpc>
              <a:spcBef>
                <a:spcPts val="0"/>
              </a:spcBef>
              <a:spcAft>
                <a:spcPts val="0"/>
              </a:spcAft>
              <a:buClr>
                <a:schemeClr val="accent5"/>
              </a:buClr>
              <a:buSzPts val="1400"/>
              <a:buNone/>
              <a:defRPr>
                <a:solidFill>
                  <a:schemeClr val="accent5"/>
                </a:solidFill>
              </a:defRPr>
            </a:lvl3pPr>
            <a:lvl4pPr lvl="3">
              <a:lnSpc>
                <a:spcPct val="75000"/>
              </a:lnSpc>
              <a:spcBef>
                <a:spcPts val="0"/>
              </a:spcBef>
              <a:spcAft>
                <a:spcPts val="0"/>
              </a:spcAft>
              <a:buClr>
                <a:schemeClr val="accent5"/>
              </a:buClr>
              <a:buSzPts val="1400"/>
              <a:buNone/>
              <a:defRPr>
                <a:solidFill>
                  <a:schemeClr val="accent5"/>
                </a:solidFill>
              </a:defRPr>
            </a:lvl4pPr>
            <a:lvl5pPr lvl="4">
              <a:lnSpc>
                <a:spcPct val="75000"/>
              </a:lnSpc>
              <a:spcBef>
                <a:spcPts val="0"/>
              </a:spcBef>
              <a:spcAft>
                <a:spcPts val="0"/>
              </a:spcAft>
              <a:buClr>
                <a:schemeClr val="accent5"/>
              </a:buClr>
              <a:buSzPts val="1400"/>
              <a:buNone/>
              <a:defRPr>
                <a:solidFill>
                  <a:schemeClr val="accent5"/>
                </a:solidFill>
              </a:defRPr>
            </a:lvl5pPr>
            <a:lvl6pPr lvl="5">
              <a:lnSpc>
                <a:spcPct val="75000"/>
              </a:lnSpc>
              <a:spcBef>
                <a:spcPts val="0"/>
              </a:spcBef>
              <a:spcAft>
                <a:spcPts val="0"/>
              </a:spcAft>
              <a:buClr>
                <a:schemeClr val="accent5"/>
              </a:buClr>
              <a:buSzPts val="1400"/>
              <a:buNone/>
              <a:defRPr>
                <a:solidFill>
                  <a:schemeClr val="accent5"/>
                </a:solidFill>
              </a:defRPr>
            </a:lvl6pPr>
            <a:lvl7pPr lvl="6">
              <a:lnSpc>
                <a:spcPct val="75000"/>
              </a:lnSpc>
              <a:spcBef>
                <a:spcPts val="0"/>
              </a:spcBef>
              <a:spcAft>
                <a:spcPts val="0"/>
              </a:spcAft>
              <a:buClr>
                <a:schemeClr val="accent5"/>
              </a:buClr>
              <a:buSzPts val="1400"/>
              <a:buNone/>
              <a:defRPr>
                <a:solidFill>
                  <a:schemeClr val="accent5"/>
                </a:solidFill>
              </a:defRPr>
            </a:lvl7pPr>
            <a:lvl8pPr lvl="7">
              <a:lnSpc>
                <a:spcPct val="75000"/>
              </a:lnSpc>
              <a:spcBef>
                <a:spcPts val="0"/>
              </a:spcBef>
              <a:spcAft>
                <a:spcPts val="0"/>
              </a:spcAft>
              <a:buClr>
                <a:schemeClr val="accent5"/>
              </a:buClr>
              <a:buSzPts val="1400"/>
              <a:buNone/>
              <a:defRPr>
                <a:solidFill>
                  <a:schemeClr val="accent5"/>
                </a:solidFill>
              </a:defRPr>
            </a:lvl8pPr>
            <a:lvl9pPr lvl="8">
              <a:lnSpc>
                <a:spcPct val="75000"/>
              </a:lnSpc>
              <a:spcBef>
                <a:spcPts val="0"/>
              </a:spcBef>
              <a:spcAft>
                <a:spcPts val="0"/>
              </a:spcAft>
              <a:buClr>
                <a:schemeClr val="accent5"/>
              </a:buClr>
              <a:buSzPts val="1400"/>
              <a:buNone/>
              <a:defRPr>
                <a:solidFill>
                  <a:schemeClr val="accent5"/>
                </a:solidFill>
              </a:defRPr>
            </a:lvl9pPr>
          </a:lstStyle>
          <a:p/>
        </p:txBody>
      </p:sp>
      <p:grpSp>
        <p:nvGrpSpPr>
          <p:cNvPr id="1825" name="Google Shape;1825;p59"/>
          <p:cNvGrpSpPr/>
          <p:nvPr/>
        </p:nvGrpSpPr>
        <p:grpSpPr>
          <a:xfrm>
            <a:off x="7021503" y="65352"/>
            <a:ext cx="2600043" cy="5009511"/>
            <a:chOff x="3260725" y="2454275"/>
            <a:chExt cx="606424" cy="1168399"/>
          </a:xfrm>
        </p:grpSpPr>
        <p:sp>
          <p:nvSpPr>
            <p:cNvPr id="1826" name="Google Shape;1826;p59"/>
            <p:cNvSpPr/>
            <p:nvPr/>
          </p:nvSpPr>
          <p:spPr>
            <a:xfrm>
              <a:off x="3260725" y="3512184"/>
              <a:ext cx="123190" cy="110490"/>
            </a:xfrm>
            <a:custGeom>
              <a:rect b="b" l="l" r="r" t="t"/>
              <a:pathLst>
                <a:path extrusionOk="0" h="110490" w="123190">
                  <a:moveTo>
                    <a:pt x="32385" y="10160"/>
                  </a:moveTo>
                  <a:lnTo>
                    <a:pt x="20320" y="0"/>
                  </a:lnTo>
                  <a:lnTo>
                    <a:pt x="0" y="24130"/>
                  </a:lnTo>
                  <a:lnTo>
                    <a:pt x="12065" y="34290"/>
                  </a:lnTo>
                  <a:lnTo>
                    <a:pt x="90170" y="100330"/>
                  </a:lnTo>
                  <a:lnTo>
                    <a:pt x="102235" y="110490"/>
                  </a:lnTo>
                  <a:lnTo>
                    <a:pt x="123190" y="86360"/>
                  </a:lnTo>
                  <a:lnTo>
                    <a:pt x="110490" y="762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27" name="Google Shape;1827;p59"/>
            <p:cNvSpPr/>
            <p:nvPr/>
          </p:nvSpPr>
          <p:spPr>
            <a:xfrm>
              <a:off x="3495039" y="3517265"/>
              <a:ext cx="122555" cy="100329"/>
            </a:xfrm>
            <a:custGeom>
              <a:rect b="b" l="l" r="r" t="t"/>
              <a:pathLst>
                <a:path extrusionOk="0" h="100329" w="122555">
                  <a:moveTo>
                    <a:pt x="31115" y="9525"/>
                  </a:moveTo>
                  <a:lnTo>
                    <a:pt x="18415" y="0"/>
                  </a:lnTo>
                  <a:lnTo>
                    <a:pt x="0" y="26035"/>
                  </a:lnTo>
                  <a:lnTo>
                    <a:pt x="12700" y="34925"/>
                  </a:lnTo>
                  <a:lnTo>
                    <a:pt x="90805" y="91440"/>
                  </a:lnTo>
                  <a:lnTo>
                    <a:pt x="104140" y="100330"/>
                  </a:lnTo>
                  <a:lnTo>
                    <a:pt x="122555" y="74930"/>
                  </a:lnTo>
                  <a:lnTo>
                    <a:pt x="109220" y="654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28" name="Google Shape;1828;p59"/>
            <p:cNvSpPr/>
            <p:nvPr/>
          </p:nvSpPr>
          <p:spPr>
            <a:xfrm>
              <a:off x="3420109" y="3345179"/>
              <a:ext cx="121284" cy="87629"/>
            </a:xfrm>
            <a:custGeom>
              <a:rect b="b" l="l" r="r" t="t"/>
              <a:pathLst>
                <a:path extrusionOk="0" h="87629" w="121284">
                  <a:moveTo>
                    <a:pt x="105410" y="87630"/>
                  </a:moveTo>
                  <a:lnTo>
                    <a:pt x="121285" y="60325"/>
                  </a:lnTo>
                  <a:lnTo>
                    <a:pt x="107315" y="52705"/>
                  </a:lnTo>
                  <a:lnTo>
                    <a:pt x="29210" y="8255"/>
                  </a:lnTo>
                  <a:lnTo>
                    <a:pt x="15240" y="0"/>
                  </a:lnTo>
                  <a:lnTo>
                    <a:pt x="0" y="27940"/>
                  </a:lnTo>
                  <a:lnTo>
                    <a:pt x="13335" y="35560"/>
                  </a:lnTo>
                  <a:lnTo>
                    <a:pt x="91440" y="800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29" name="Google Shape;1829;p59"/>
            <p:cNvSpPr/>
            <p:nvPr/>
          </p:nvSpPr>
          <p:spPr>
            <a:xfrm>
              <a:off x="3745864" y="3523615"/>
              <a:ext cx="121285" cy="87629"/>
            </a:xfrm>
            <a:custGeom>
              <a:rect b="b" l="l" r="r" t="t"/>
              <a:pathLst>
                <a:path extrusionOk="0" h="87629" w="121285">
                  <a:moveTo>
                    <a:pt x="29210" y="8255"/>
                  </a:moveTo>
                  <a:lnTo>
                    <a:pt x="15240" y="0"/>
                  </a:lnTo>
                  <a:lnTo>
                    <a:pt x="0" y="27940"/>
                  </a:lnTo>
                  <a:lnTo>
                    <a:pt x="13335" y="35560"/>
                  </a:lnTo>
                  <a:lnTo>
                    <a:pt x="92075" y="80010"/>
                  </a:lnTo>
                  <a:lnTo>
                    <a:pt x="105410" y="87630"/>
                  </a:lnTo>
                  <a:lnTo>
                    <a:pt x="121285" y="60325"/>
                  </a:lnTo>
                  <a:lnTo>
                    <a:pt x="107315"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0" name="Google Shape;1830;p59"/>
            <p:cNvSpPr/>
            <p:nvPr/>
          </p:nvSpPr>
          <p:spPr>
            <a:xfrm>
              <a:off x="3364230" y="3175000"/>
              <a:ext cx="119380" cy="71754"/>
            </a:xfrm>
            <a:custGeom>
              <a:rect b="b" l="l" r="r" t="t"/>
              <a:pathLst>
                <a:path extrusionOk="0" h="71754" w="119380">
                  <a:moveTo>
                    <a:pt x="93345" y="66040"/>
                  </a:moveTo>
                  <a:lnTo>
                    <a:pt x="107950" y="71755"/>
                  </a:lnTo>
                  <a:lnTo>
                    <a:pt x="119380" y="42545"/>
                  </a:lnTo>
                  <a:lnTo>
                    <a:pt x="104775" y="36195"/>
                  </a:lnTo>
                  <a:lnTo>
                    <a:pt x="26670" y="5715"/>
                  </a:lnTo>
                  <a:lnTo>
                    <a:pt x="12065" y="0"/>
                  </a:lnTo>
                  <a:lnTo>
                    <a:pt x="0" y="29845"/>
                  </a:lnTo>
                  <a:lnTo>
                    <a:pt x="1524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1" name="Google Shape;1831;p59"/>
            <p:cNvSpPr/>
            <p:nvPr/>
          </p:nvSpPr>
          <p:spPr>
            <a:xfrm>
              <a:off x="3690619" y="3353434"/>
              <a:ext cx="119380" cy="71755"/>
            </a:xfrm>
            <a:custGeom>
              <a:rect b="b" l="l" r="r" t="t"/>
              <a:pathLst>
                <a:path extrusionOk="0" h="71755" w="119380">
                  <a:moveTo>
                    <a:pt x="107315" y="71755"/>
                  </a:moveTo>
                  <a:lnTo>
                    <a:pt x="119380" y="41910"/>
                  </a:lnTo>
                  <a:lnTo>
                    <a:pt x="104140" y="36195"/>
                  </a:lnTo>
                  <a:lnTo>
                    <a:pt x="26035" y="5715"/>
                  </a:lnTo>
                  <a:lnTo>
                    <a:pt x="11430" y="0"/>
                  </a:lnTo>
                  <a:lnTo>
                    <a:pt x="0" y="29210"/>
                  </a:lnTo>
                  <a:lnTo>
                    <a:pt x="14605" y="35560"/>
                  </a:lnTo>
                  <a:lnTo>
                    <a:pt x="92710" y="660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2" name="Google Shape;1832;p59"/>
            <p:cNvSpPr/>
            <p:nvPr/>
          </p:nvSpPr>
          <p:spPr>
            <a:xfrm>
              <a:off x="3331844" y="3006089"/>
              <a:ext cx="115570" cy="53339"/>
            </a:xfrm>
            <a:custGeom>
              <a:rect b="b" l="l" r="r" t="t"/>
              <a:pathLst>
                <a:path extrusionOk="0" h="53339" w="115570">
                  <a:moveTo>
                    <a:pt x="109220" y="53340"/>
                  </a:moveTo>
                  <a:lnTo>
                    <a:pt x="115570" y="22225"/>
                  </a:lnTo>
                  <a:lnTo>
                    <a:pt x="99695" y="19050"/>
                  </a:lnTo>
                  <a:lnTo>
                    <a:pt x="21590" y="3175"/>
                  </a:lnTo>
                  <a:lnTo>
                    <a:pt x="5715" y="0"/>
                  </a:lnTo>
                  <a:lnTo>
                    <a:pt x="0" y="31115"/>
                  </a:lnTo>
                  <a:lnTo>
                    <a:pt x="15240" y="34290"/>
                  </a:lnTo>
                  <a:lnTo>
                    <a:pt x="93345" y="501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3" name="Google Shape;1833;p59"/>
            <p:cNvSpPr/>
            <p:nvPr/>
          </p:nvSpPr>
          <p:spPr>
            <a:xfrm>
              <a:off x="3657600" y="3184525"/>
              <a:ext cx="115569" cy="52704"/>
            </a:xfrm>
            <a:custGeom>
              <a:rect b="b" l="l" r="r" t="t"/>
              <a:pathLst>
                <a:path extrusionOk="0" h="52704" w="115569">
                  <a:moveTo>
                    <a:pt x="109220" y="52705"/>
                  </a:moveTo>
                  <a:lnTo>
                    <a:pt x="115570" y="21590"/>
                  </a:lnTo>
                  <a:lnTo>
                    <a:pt x="99695" y="18415"/>
                  </a:lnTo>
                  <a:lnTo>
                    <a:pt x="21590" y="3175"/>
                  </a:lnTo>
                  <a:lnTo>
                    <a:pt x="6350" y="0"/>
                  </a:lnTo>
                  <a:lnTo>
                    <a:pt x="0" y="31115"/>
                  </a:lnTo>
                  <a:lnTo>
                    <a:pt x="15240" y="34290"/>
                  </a:lnTo>
                  <a:lnTo>
                    <a:pt x="93345" y="49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4" name="Google Shape;1834;p59"/>
            <p:cNvSpPr/>
            <p:nvPr/>
          </p:nvSpPr>
          <p:spPr>
            <a:xfrm>
              <a:off x="3322319" y="2838450"/>
              <a:ext cx="109855" cy="31750"/>
            </a:xfrm>
            <a:custGeom>
              <a:rect b="b" l="l" r="r" t="t"/>
              <a:pathLst>
                <a:path extrusionOk="0" h="31750" w="109855">
                  <a:moveTo>
                    <a:pt x="93980" y="31750"/>
                  </a:moveTo>
                  <a:lnTo>
                    <a:pt x="109855" y="31750"/>
                  </a:lnTo>
                  <a:lnTo>
                    <a:pt x="109855" y="0"/>
                  </a:lnTo>
                  <a:lnTo>
                    <a:pt x="93980"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5" name="Google Shape;1835;p59"/>
            <p:cNvSpPr/>
            <p:nvPr/>
          </p:nvSpPr>
          <p:spPr>
            <a:xfrm>
              <a:off x="3648075" y="3016885"/>
              <a:ext cx="110489" cy="31750"/>
            </a:xfrm>
            <a:custGeom>
              <a:rect b="b" l="l" r="r" t="t"/>
              <a:pathLst>
                <a:path extrusionOk="0" h="31750" w="110489">
                  <a:moveTo>
                    <a:pt x="94615" y="31750"/>
                  </a:moveTo>
                  <a:lnTo>
                    <a:pt x="110490" y="31750"/>
                  </a:lnTo>
                  <a:lnTo>
                    <a:pt x="110490" y="0"/>
                  </a:lnTo>
                  <a:lnTo>
                    <a:pt x="94615"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6" name="Google Shape;1836;p59"/>
            <p:cNvSpPr/>
            <p:nvPr/>
          </p:nvSpPr>
          <p:spPr>
            <a:xfrm>
              <a:off x="3331209" y="2649854"/>
              <a:ext cx="115570" cy="52705"/>
            </a:xfrm>
            <a:custGeom>
              <a:rect b="b" l="l" r="r" t="t"/>
              <a:pathLst>
                <a:path extrusionOk="0" h="52705" w="115570">
                  <a:moveTo>
                    <a:pt x="21590" y="49530"/>
                  </a:moveTo>
                  <a:lnTo>
                    <a:pt x="99695" y="34290"/>
                  </a:lnTo>
                  <a:lnTo>
                    <a:pt x="115570" y="31115"/>
                  </a:lnTo>
                  <a:lnTo>
                    <a:pt x="109220" y="0"/>
                  </a:lnTo>
                  <a:lnTo>
                    <a:pt x="93980" y="3175"/>
                  </a:lnTo>
                  <a:lnTo>
                    <a:pt x="15240" y="18415"/>
                  </a:lnTo>
                  <a:lnTo>
                    <a:pt x="0" y="21590"/>
                  </a:lnTo>
                  <a:lnTo>
                    <a:pt x="6350"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7" name="Google Shape;1837;p59"/>
            <p:cNvSpPr/>
            <p:nvPr/>
          </p:nvSpPr>
          <p:spPr>
            <a:xfrm>
              <a:off x="3656964" y="2828289"/>
              <a:ext cx="115570" cy="52070"/>
            </a:xfrm>
            <a:custGeom>
              <a:rect b="b" l="l" r="r" t="t"/>
              <a:pathLst>
                <a:path extrusionOk="0" h="52070" w="115570">
                  <a:moveTo>
                    <a:pt x="21590" y="49530"/>
                  </a:moveTo>
                  <a:lnTo>
                    <a:pt x="100330" y="33655"/>
                  </a:lnTo>
                  <a:lnTo>
                    <a:pt x="115570" y="31115"/>
                  </a:lnTo>
                  <a:lnTo>
                    <a:pt x="109220" y="0"/>
                  </a:lnTo>
                  <a:lnTo>
                    <a:pt x="93980" y="2540"/>
                  </a:lnTo>
                  <a:lnTo>
                    <a:pt x="15875" y="18415"/>
                  </a:lnTo>
                  <a:lnTo>
                    <a:pt x="0" y="20955"/>
                  </a:lnTo>
                  <a:lnTo>
                    <a:pt x="6350"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8" name="Google Shape;1838;p59"/>
            <p:cNvSpPr/>
            <p:nvPr/>
          </p:nvSpPr>
          <p:spPr>
            <a:xfrm>
              <a:off x="3363594" y="2461895"/>
              <a:ext cx="119380" cy="71754"/>
            </a:xfrm>
            <a:custGeom>
              <a:rect b="b" l="l" r="r" t="t"/>
              <a:pathLst>
                <a:path extrusionOk="0" h="71754" w="119380">
                  <a:moveTo>
                    <a:pt x="26035" y="66040"/>
                  </a:moveTo>
                  <a:lnTo>
                    <a:pt x="104775" y="35560"/>
                  </a:lnTo>
                  <a:lnTo>
                    <a:pt x="119380" y="29845"/>
                  </a:lnTo>
                  <a:lnTo>
                    <a:pt x="107950" y="0"/>
                  </a:lnTo>
                  <a:lnTo>
                    <a:pt x="93345" y="5715"/>
                  </a:lnTo>
                  <a:lnTo>
                    <a:pt x="14605" y="36195"/>
                  </a:lnTo>
                  <a:lnTo>
                    <a:pt x="0" y="41910"/>
                  </a:lnTo>
                  <a:lnTo>
                    <a:pt x="11430"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9" name="Google Shape;1839;p59"/>
            <p:cNvSpPr/>
            <p:nvPr/>
          </p:nvSpPr>
          <p:spPr>
            <a:xfrm>
              <a:off x="3689350" y="2640329"/>
              <a:ext cx="119380" cy="71120"/>
            </a:xfrm>
            <a:custGeom>
              <a:rect b="b" l="l" r="r" t="t"/>
              <a:pathLst>
                <a:path extrusionOk="0" h="71120" w="119380">
                  <a:moveTo>
                    <a:pt x="26670" y="65405"/>
                  </a:moveTo>
                  <a:lnTo>
                    <a:pt x="104775" y="35560"/>
                  </a:lnTo>
                  <a:lnTo>
                    <a:pt x="119380" y="29845"/>
                  </a:lnTo>
                  <a:lnTo>
                    <a:pt x="107950" y="0"/>
                  </a:lnTo>
                  <a:lnTo>
                    <a:pt x="93345" y="5715"/>
                  </a:lnTo>
                  <a:lnTo>
                    <a:pt x="15240" y="36195"/>
                  </a:lnTo>
                  <a:lnTo>
                    <a:pt x="0" y="41910"/>
                  </a:lnTo>
                  <a:lnTo>
                    <a:pt x="11430"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0" name="Google Shape;1840;p59"/>
            <p:cNvSpPr/>
            <p:nvPr/>
          </p:nvSpPr>
          <p:spPr>
            <a:xfrm>
              <a:off x="3744594" y="2454275"/>
              <a:ext cx="121285" cy="86995"/>
            </a:xfrm>
            <a:custGeom>
              <a:rect b="b" l="l" r="r" t="t"/>
              <a:pathLst>
                <a:path extrusionOk="0" h="86995" w="121285">
                  <a:moveTo>
                    <a:pt x="29210" y="79375"/>
                  </a:moveTo>
                  <a:lnTo>
                    <a:pt x="107315" y="34925"/>
                  </a:lnTo>
                  <a:lnTo>
                    <a:pt x="121285" y="27305"/>
                  </a:lnTo>
                  <a:lnTo>
                    <a:pt x="105410" y="0"/>
                  </a:lnTo>
                  <a:lnTo>
                    <a:pt x="92075" y="7620"/>
                  </a:lnTo>
                  <a:lnTo>
                    <a:pt x="13970" y="51435"/>
                  </a:lnTo>
                  <a:lnTo>
                    <a:pt x="0" y="59690"/>
                  </a:lnTo>
                  <a:lnTo>
                    <a:pt x="15240" y="869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841" name="Google Shape;1841;p59"/>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p:cSld name="TITLE_1_1_1_3_1">
    <p:bg>
      <p:bgPr>
        <a:solidFill>
          <a:schemeClr val="dk2"/>
        </a:solidFill>
      </p:bgPr>
    </p:bg>
    <p:spTree>
      <p:nvGrpSpPr>
        <p:cNvPr id="1842" name="Shape 1842"/>
        <p:cNvGrpSpPr/>
        <p:nvPr/>
      </p:nvGrpSpPr>
      <p:grpSpPr>
        <a:xfrm>
          <a:off x="0" y="0"/>
          <a:ext cx="0" cy="0"/>
          <a:chOff x="0" y="0"/>
          <a:chExt cx="0" cy="0"/>
        </a:xfrm>
      </p:grpSpPr>
      <p:sp>
        <p:nvSpPr>
          <p:cNvPr id="1843" name="Google Shape;1843;p60"/>
          <p:cNvSpPr txBox="1"/>
          <p:nvPr>
            <p:ph type="title"/>
          </p:nvPr>
        </p:nvSpPr>
        <p:spPr>
          <a:xfrm>
            <a:off x="1865250" y="2284550"/>
            <a:ext cx="5413500" cy="1361700"/>
          </a:xfrm>
          <a:prstGeom prst="rect">
            <a:avLst/>
          </a:prstGeom>
        </p:spPr>
        <p:txBody>
          <a:bodyPr anchorCtr="0" anchor="t" bIns="91425" lIns="0" spcFirstLastPara="1" rIns="91425" wrap="square" tIns="91425">
            <a:noAutofit/>
          </a:bodyPr>
          <a:lstStyle>
            <a:lvl1pPr lvl="0" algn="ctr">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1844" name="Google Shape;1844;p60"/>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grpSp>
        <p:nvGrpSpPr>
          <p:cNvPr id="1845" name="Google Shape;1845;p60"/>
          <p:cNvGrpSpPr/>
          <p:nvPr/>
        </p:nvGrpSpPr>
        <p:grpSpPr>
          <a:xfrm>
            <a:off x="7021503" y="65352"/>
            <a:ext cx="2600043" cy="5009511"/>
            <a:chOff x="3260725" y="2454275"/>
            <a:chExt cx="606424" cy="1168399"/>
          </a:xfrm>
        </p:grpSpPr>
        <p:sp>
          <p:nvSpPr>
            <p:cNvPr id="1846" name="Google Shape;1846;p60"/>
            <p:cNvSpPr/>
            <p:nvPr/>
          </p:nvSpPr>
          <p:spPr>
            <a:xfrm>
              <a:off x="3260725" y="3512184"/>
              <a:ext cx="123190" cy="110490"/>
            </a:xfrm>
            <a:custGeom>
              <a:rect b="b" l="l" r="r" t="t"/>
              <a:pathLst>
                <a:path extrusionOk="0" h="110490" w="123190">
                  <a:moveTo>
                    <a:pt x="32385" y="10160"/>
                  </a:moveTo>
                  <a:lnTo>
                    <a:pt x="20320" y="0"/>
                  </a:lnTo>
                  <a:lnTo>
                    <a:pt x="0" y="24130"/>
                  </a:lnTo>
                  <a:lnTo>
                    <a:pt x="12065" y="34290"/>
                  </a:lnTo>
                  <a:lnTo>
                    <a:pt x="90170" y="100330"/>
                  </a:lnTo>
                  <a:lnTo>
                    <a:pt x="102235" y="110490"/>
                  </a:lnTo>
                  <a:lnTo>
                    <a:pt x="123190" y="86360"/>
                  </a:lnTo>
                  <a:lnTo>
                    <a:pt x="110490" y="762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7" name="Google Shape;1847;p60"/>
            <p:cNvSpPr/>
            <p:nvPr/>
          </p:nvSpPr>
          <p:spPr>
            <a:xfrm>
              <a:off x="3495039" y="3517265"/>
              <a:ext cx="122555" cy="100329"/>
            </a:xfrm>
            <a:custGeom>
              <a:rect b="b" l="l" r="r" t="t"/>
              <a:pathLst>
                <a:path extrusionOk="0" h="100329" w="122555">
                  <a:moveTo>
                    <a:pt x="31115" y="9525"/>
                  </a:moveTo>
                  <a:lnTo>
                    <a:pt x="18415" y="0"/>
                  </a:lnTo>
                  <a:lnTo>
                    <a:pt x="0" y="26035"/>
                  </a:lnTo>
                  <a:lnTo>
                    <a:pt x="12700" y="34925"/>
                  </a:lnTo>
                  <a:lnTo>
                    <a:pt x="90805" y="91440"/>
                  </a:lnTo>
                  <a:lnTo>
                    <a:pt x="104140" y="100330"/>
                  </a:lnTo>
                  <a:lnTo>
                    <a:pt x="122555" y="74930"/>
                  </a:lnTo>
                  <a:lnTo>
                    <a:pt x="109220" y="654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8" name="Google Shape;1848;p60"/>
            <p:cNvSpPr/>
            <p:nvPr/>
          </p:nvSpPr>
          <p:spPr>
            <a:xfrm>
              <a:off x="3420109" y="3345179"/>
              <a:ext cx="121284" cy="87629"/>
            </a:xfrm>
            <a:custGeom>
              <a:rect b="b" l="l" r="r" t="t"/>
              <a:pathLst>
                <a:path extrusionOk="0" h="87629" w="121284">
                  <a:moveTo>
                    <a:pt x="105410" y="87630"/>
                  </a:moveTo>
                  <a:lnTo>
                    <a:pt x="121285" y="60325"/>
                  </a:lnTo>
                  <a:lnTo>
                    <a:pt x="107315" y="52705"/>
                  </a:lnTo>
                  <a:lnTo>
                    <a:pt x="29210" y="8255"/>
                  </a:lnTo>
                  <a:lnTo>
                    <a:pt x="15240" y="0"/>
                  </a:lnTo>
                  <a:lnTo>
                    <a:pt x="0" y="27940"/>
                  </a:lnTo>
                  <a:lnTo>
                    <a:pt x="13335" y="35560"/>
                  </a:lnTo>
                  <a:lnTo>
                    <a:pt x="91440" y="800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49" name="Google Shape;1849;p60"/>
            <p:cNvSpPr/>
            <p:nvPr/>
          </p:nvSpPr>
          <p:spPr>
            <a:xfrm>
              <a:off x="3745864" y="3523615"/>
              <a:ext cx="121285" cy="87629"/>
            </a:xfrm>
            <a:custGeom>
              <a:rect b="b" l="l" r="r" t="t"/>
              <a:pathLst>
                <a:path extrusionOk="0" h="87629" w="121285">
                  <a:moveTo>
                    <a:pt x="29210" y="8255"/>
                  </a:moveTo>
                  <a:lnTo>
                    <a:pt x="15240" y="0"/>
                  </a:lnTo>
                  <a:lnTo>
                    <a:pt x="0" y="27940"/>
                  </a:lnTo>
                  <a:lnTo>
                    <a:pt x="13335" y="35560"/>
                  </a:lnTo>
                  <a:lnTo>
                    <a:pt x="92075" y="80010"/>
                  </a:lnTo>
                  <a:lnTo>
                    <a:pt x="105410" y="87630"/>
                  </a:lnTo>
                  <a:lnTo>
                    <a:pt x="121285" y="60325"/>
                  </a:lnTo>
                  <a:lnTo>
                    <a:pt x="107315"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0" name="Google Shape;1850;p60"/>
            <p:cNvSpPr/>
            <p:nvPr/>
          </p:nvSpPr>
          <p:spPr>
            <a:xfrm>
              <a:off x="3364230" y="3175000"/>
              <a:ext cx="119380" cy="71754"/>
            </a:xfrm>
            <a:custGeom>
              <a:rect b="b" l="l" r="r" t="t"/>
              <a:pathLst>
                <a:path extrusionOk="0" h="71754" w="119380">
                  <a:moveTo>
                    <a:pt x="93345" y="66040"/>
                  </a:moveTo>
                  <a:lnTo>
                    <a:pt x="107950" y="71755"/>
                  </a:lnTo>
                  <a:lnTo>
                    <a:pt x="119380" y="42545"/>
                  </a:lnTo>
                  <a:lnTo>
                    <a:pt x="104775" y="36195"/>
                  </a:lnTo>
                  <a:lnTo>
                    <a:pt x="26670" y="5715"/>
                  </a:lnTo>
                  <a:lnTo>
                    <a:pt x="12065" y="0"/>
                  </a:lnTo>
                  <a:lnTo>
                    <a:pt x="0" y="29845"/>
                  </a:lnTo>
                  <a:lnTo>
                    <a:pt x="1524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1" name="Google Shape;1851;p60"/>
            <p:cNvSpPr/>
            <p:nvPr/>
          </p:nvSpPr>
          <p:spPr>
            <a:xfrm>
              <a:off x="3690619" y="3353434"/>
              <a:ext cx="119380" cy="71755"/>
            </a:xfrm>
            <a:custGeom>
              <a:rect b="b" l="l" r="r" t="t"/>
              <a:pathLst>
                <a:path extrusionOk="0" h="71755" w="119380">
                  <a:moveTo>
                    <a:pt x="107315" y="71755"/>
                  </a:moveTo>
                  <a:lnTo>
                    <a:pt x="119380" y="41910"/>
                  </a:lnTo>
                  <a:lnTo>
                    <a:pt x="104140" y="36195"/>
                  </a:lnTo>
                  <a:lnTo>
                    <a:pt x="26035" y="5715"/>
                  </a:lnTo>
                  <a:lnTo>
                    <a:pt x="11430" y="0"/>
                  </a:lnTo>
                  <a:lnTo>
                    <a:pt x="0" y="29210"/>
                  </a:lnTo>
                  <a:lnTo>
                    <a:pt x="14605" y="35560"/>
                  </a:lnTo>
                  <a:lnTo>
                    <a:pt x="92710" y="660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2" name="Google Shape;1852;p60"/>
            <p:cNvSpPr/>
            <p:nvPr/>
          </p:nvSpPr>
          <p:spPr>
            <a:xfrm>
              <a:off x="3331844" y="3006089"/>
              <a:ext cx="115570" cy="53339"/>
            </a:xfrm>
            <a:custGeom>
              <a:rect b="b" l="l" r="r" t="t"/>
              <a:pathLst>
                <a:path extrusionOk="0" h="53339" w="115570">
                  <a:moveTo>
                    <a:pt x="109220" y="53340"/>
                  </a:moveTo>
                  <a:lnTo>
                    <a:pt x="115570" y="22225"/>
                  </a:lnTo>
                  <a:lnTo>
                    <a:pt x="99695" y="19050"/>
                  </a:lnTo>
                  <a:lnTo>
                    <a:pt x="21590" y="3175"/>
                  </a:lnTo>
                  <a:lnTo>
                    <a:pt x="5715" y="0"/>
                  </a:lnTo>
                  <a:lnTo>
                    <a:pt x="0" y="31115"/>
                  </a:lnTo>
                  <a:lnTo>
                    <a:pt x="15240" y="34290"/>
                  </a:lnTo>
                  <a:lnTo>
                    <a:pt x="93345" y="501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3" name="Google Shape;1853;p60"/>
            <p:cNvSpPr/>
            <p:nvPr/>
          </p:nvSpPr>
          <p:spPr>
            <a:xfrm>
              <a:off x="3657600" y="3184525"/>
              <a:ext cx="115569" cy="52704"/>
            </a:xfrm>
            <a:custGeom>
              <a:rect b="b" l="l" r="r" t="t"/>
              <a:pathLst>
                <a:path extrusionOk="0" h="52704" w="115569">
                  <a:moveTo>
                    <a:pt x="109220" y="52705"/>
                  </a:moveTo>
                  <a:lnTo>
                    <a:pt x="115570" y="21590"/>
                  </a:lnTo>
                  <a:lnTo>
                    <a:pt x="99695" y="18415"/>
                  </a:lnTo>
                  <a:lnTo>
                    <a:pt x="21590" y="3175"/>
                  </a:lnTo>
                  <a:lnTo>
                    <a:pt x="6350" y="0"/>
                  </a:lnTo>
                  <a:lnTo>
                    <a:pt x="0" y="31115"/>
                  </a:lnTo>
                  <a:lnTo>
                    <a:pt x="15240" y="34290"/>
                  </a:lnTo>
                  <a:lnTo>
                    <a:pt x="93345" y="49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4" name="Google Shape;1854;p60"/>
            <p:cNvSpPr/>
            <p:nvPr/>
          </p:nvSpPr>
          <p:spPr>
            <a:xfrm>
              <a:off x="3322319" y="2838450"/>
              <a:ext cx="109855" cy="31750"/>
            </a:xfrm>
            <a:custGeom>
              <a:rect b="b" l="l" r="r" t="t"/>
              <a:pathLst>
                <a:path extrusionOk="0" h="31750" w="109855">
                  <a:moveTo>
                    <a:pt x="93980" y="31750"/>
                  </a:moveTo>
                  <a:lnTo>
                    <a:pt x="109855" y="31750"/>
                  </a:lnTo>
                  <a:lnTo>
                    <a:pt x="109855" y="0"/>
                  </a:lnTo>
                  <a:lnTo>
                    <a:pt x="93980"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5" name="Google Shape;1855;p60"/>
            <p:cNvSpPr/>
            <p:nvPr/>
          </p:nvSpPr>
          <p:spPr>
            <a:xfrm>
              <a:off x="3648075" y="3016885"/>
              <a:ext cx="110489" cy="31750"/>
            </a:xfrm>
            <a:custGeom>
              <a:rect b="b" l="l" r="r" t="t"/>
              <a:pathLst>
                <a:path extrusionOk="0" h="31750" w="110489">
                  <a:moveTo>
                    <a:pt x="94615" y="31750"/>
                  </a:moveTo>
                  <a:lnTo>
                    <a:pt x="110490" y="31750"/>
                  </a:lnTo>
                  <a:lnTo>
                    <a:pt x="110490" y="0"/>
                  </a:lnTo>
                  <a:lnTo>
                    <a:pt x="94615" y="0"/>
                  </a:lnTo>
                  <a:lnTo>
                    <a:pt x="15875" y="0"/>
                  </a:lnTo>
                  <a:lnTo>
                    <a:pt x="0" y="0"/>
                  </a:lnTo>
                  <a:lnTo>
                    <a:pt x="0" y="31750"/>
                  </a:lnTo>
                  <a:lnTo>
                    <a:pt x="15875" y="31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6" name="Google Shape;1856;p60"/>
            <p:cNvSpPr/>
            <p:nvPr/>
          </p:nvSpPr>
          <p:spPr>
            <a:xfrm>
              <a:off x="3331209" y="2649854"/>
              <a:ext cx="115570" cy="52705"/>
            </a:xfrm>
            <a:custGeom>
              <a:rect b="b" l="l" r="r" t="t"/>
              <a:pathLst>
                <a:path extrusionOk="0" h="52705" w="115570">
                  <a:moveTo>
                    <a:pt x="21590" y="49530"/>
                  </a:moveTo>
                  <a:lnTo>
                    <a:pt x="99695" y="34290"/>
                  </a:lnTo>
                  <a:lnTo>
                    <a:pt x="115570" y="31115"/>
                  </a:lnTo>
                  <a:lnTo>
                    <a:pt x="109220" y="0"/>
                  </a:lnTo>
                  <a:lnTo>
                    <a:pt x="93980" y="3175"/>
                  </a:lnTo>
                  <a:lnTo>
                    <a:pt x="15240" y="18415"/>
                  </a:lnTo>
                  <a:lnTo>
                    <a:pt x="0" y="21590"/>
                  </a:lnTo>
                  <a:lnTo>
                    <a:pt x="6350"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7" name="Google Shape;1857;p60"/>
            <p:cNvSpPr/>
            <p:nvPr/>
          </p:nvSpPr>
          <p:spPr>
            <a:xfrm>
              <a:off x="3656964" y="2828289"/>
              <a:ext cx="115570" cy="52070"/>
            </a:xfrm>
            <a:custGeom>
              <a:rect b="b" l="l" r="r" t="t"/>
              <a:pathLst>
                <a:path extrusionOk="0" h="52070" w="115570">
                  <a:moveTo>
                    <a:pt x="21590" y="49530"/>
                  </a:moveTo>
                  <a:lnTo>
                    <a:pt x="100330" y="33655"/>
                  </a:lnTo>
                  <a:lnTo>
                    <a:pt x="115570" y="31115"/>
                  </a:lnTo>
                  <a:lnTo>
                    <a:pt x="109220" y="0"/>
                  </a:lnTo>
                  <a:lnTo>
                    <a:pt x="93980" y="2540"/>
                  </a:lnTo>
                  <a:lnTo>
                    <a:pt x="15875" y="18415"/>
                  </a:lnTo>
                  <a:lnTo>
                    <a:pt x="0" y="20955"/>
                  </a:lnTo>
                  <a:lnTo>
                    <a:pt x="6350" y="52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8" name="Google Shape;1858;p60"/>
            <p:cNvSpPr/>
            <p:nvPr/>
          </p:nvSpPr>
          <p:spPr>
            <a:xfrm>
              <a:off x="3363594" y="2461895"/>
              <a:ext cx="119380" cy="71754"/>
            </a:xfrm>
            <a:custGeom>
              <a:rect b="b" l="l" r="r" t="t"/>
              <a:pathLst>
                <a:path extrusionOk="0" h="71754" w="119380">
                  <a:moveTo>
                    <a:pt x="26035" y="66040"/>
                  </a:moveTo>
                  <a:lnTo>
                    <a:pt x="104775" y="35560"/>
                  </a:lnTo>
                  <a:lnTo>
                    <a:pt x="119380" y="29845"/>
                  </a:lnTo>
                  <a:lnTo>
                    <a:pt x="107950" y="0"/>
                  </a:lnTo>
                  <a:lnTo>
                    <a:pt x="93345" y="5715"/>
                  </a:lnTo>
                  <a:lnTo>
                    <a:pt x="14605" y="36195"/>
                  </a:lnTo>
                  <a:lnTo>
                    <a:pt x="0" y="41910"/>
                  </a:lnTo>
                  <a:lnTo>
                    <a:pt x="11430"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59" name="Google Shape;1859;p60"/>
            <p:cNvSpPr/>
            <p:nvPr/>
          </p:nvSpPr>
          <p:spPr>
            <a:xfrm>
              <a:off x="3689350" y="2640329"/>
              <a:ext cx="119380" cy="71120"/>
            </a:xfrm>
            <a:custGeom>
              <a:rect b="b" l="l" r="r" t="t"/>
              <a:pathLst>
                <a:path extrusionOk="0" h="71120" w="119380">
                  <a:moveTo>
                    <a:pt x="26670" y="65405"/>
                  </a:moveTo>
                  <a:lnTo>
                    <a:pt x="104775" y="35560"/>
                  </a:lnTo>
                  <a:lnTo>
                    <a:pt x="119380" y="29845"/>
                  </a:lnTo>
                  <a:lnTo>
                    <a:pt x="107950" y="0"/>
                  </a:lnTo>
                  <a:lnTo>
                    <a:pt x="93345" y="5715"/>
                  </a:lnTo>
                  <a:lnTo>
                    <a:pt x="15240" y="36195"/>
                  </a:lnTo>
                  <a:lnTo>
                    <a:pt x="0" y="41910"/>
                  </a:lnTo>
                  <a:lnTo>
                    <a:pt x="11430"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60" name="Google Shape;1860;p60"/>
            <p:cNvSpPr/>
            <p:nvPr/>
          </p:nvSpPr>
          <p:spPr>
            <a:xfrm>
              <a:off x="3744594" y="2454275"/>
              <a:ext cx="121285" cy="86995"/>
            </a:xfrm>
            <a:custGeom>
              <a:rect b="b" l="l" r="r" t="t"/>
              <a:pathLst>
                <a:path extrusionOk="0" h="86995" w="121285">
                  <a:moveTo>
                    <a:pt x="29210" y="79375"/>
                  </a:moveTo>
                  <a:lnTo>
                    <a:pt x="107315" y="34925"/>
                  </a:lnTo>
                  <a:lnTo>
                    <a:pt x="121285" y="27305"/>
                  </a:lnTo>
                  <a:lnTo>
                    <a:pt x="105410" y="0"/>
                  </a:lnTo>
                  <a:lnTo>
                    <a:pt x="92075" y="7620"/>
                  </a:lnTo>
                  <a:lnTo>
                    <a:pt x="13970" y="51435"/>
                  </a:lnTo>
                  <a:lnTo>
                    <a:pt x="0" y="59690"/>
                  </a:lnTo>
                  <a:lnTo>
                    <a:pt x="15240" y="869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1861" name="Google Shape;1861;p60"/>
          <p:cNvGrpSpPr/>
          <p:nvPr/>
        </p:nvGrpSpPr>
        <p:grpSpPr>
          <a:xfrm>
            <a:off x="4031666" y="1944386"/>
            <a:ext cx="1080669" cy="181127"/>
            <a:chOff x="2455289" y="1451556"/>
            <a:chExt cx="2208151" cy="370100"/>
          </a:xfrm>
        </p:grpSpPr>
        <p:sp>
          <p:nvSpPr>
            <p:cNvPr id="1862" name="Google Shape;1862;p60"/>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3" name="Google Shape;1863;p60"/>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4" name="Google Shape;1864;p60"/>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5" name="Google Shape;1865;p60"/>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6" name="Google Shape;1866;p60"/>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7" name="Google Shape;1867;p60"/>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8" name="Google Shape;1868;p60"/>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69" name="Google Shape;1869;p60"/>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70" name="Google Shape;1870;p60"/>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71" name="Google Shape;1871;p60"/>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1872" name="Google Shape;1872;p60"/>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873" name="Google Shape;1873;p60"/>
          <p:cNvSpPr txBox="1"/>
          <p:nvPr>
            <p:ph idx="12" type="sldNum"/>
          </p:nvPr>
        </p:nvSpPr>
        <p:spPr>
          <a:xfrm>
            <a:off x="8556784" y="4749851"/>
            <a:ext cx="548700" cy="393600"/>
          </a:xfrm>
          <a:prstGeom prst="rect">
            <a:avLst/>
          </a:prstGeom>
        </p:spPr>
        <p:txBody>
          <a:bodyPr anchorCtr="0" anchor="t" bIns="0" lIns="91425" spcFirstLastPara="1" rIns="0"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unar">
  <p:cSld name="OBJECT_1_2_1">
    <p:bg>
      <p:bgPr>
        <a:solidFill>
          <a:schemeClr val="lt2"/>
        </a:solidFill>
      </p:bgPr>
    </p:bg>
    <p:spTree>
      <p:nvGrpSpPr>
        <p:cNvPr id="1874" name="Shape 1874"/>
        <p:cNvGrpSpPr/>
        <p:nvPr/>
      </p:nvGrpSpPr>
      <p:grpSpPr>
        <a:xfrm>
          <a:off x="0" y="0"/>
          <a:ext cx="0" cy="0"/>
          <a:chOff x="0" y="0"/>
          <a:chExt cx="0" cy="0"/>
        </a:xfrm>
      </p:grpSpPr>
      <p:sp>
        <p:nvSpPr>
          <p:cNvPr descr="Header" id="1875" name="Google Shape;1875;p61"/>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rgbClr val="000000"/>
              </a:buClr>
              <a:buSzPts val="2400"/>
              <a:buFont typeface="Inter Medium"/>
              <a:buNone/>
              <a:defRPr sz="2400">
                <a:solidFill>
                  <a:srgbClr val="000000"/>
                </a:solidFill>
                <a:latin typeface="Inter Medium"/>
                <a:ea typeface="Inter Medium"/>
                <a:cs typeface="Inter Medium"/>
                <a:sym typeface="Inter Medium"/>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p:txBody>
      </p:sp>
      <p:sp>
        <p:nvSpPr>
          <p:cNvPr id="1876" name="Google Shape;1876;p61"/>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877" name="Google Shape;1877;p6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Multiverse</a:t>
            </a:r>
            <a:endParaRPr b="0" i="0" sz="500" u="none" cap="none" strike="noStrike">
              <a:solidFill>
                <a:schemeClr val="dk2"/>
              </a:solidFill>
              <a:latin typeface="Inter"/>
              <a:ea typeface="Inter"/>
              <a:cs typeface="Inter"/>
              <a:sym typeface="Inter"/>
            </a:endParaRPr>
          </a:p>
        </p:txBody>
      </p:sp>
      <p:sp>
        <p:nvSpPr>
          <p:cNvPr id="1878" name="Google Shape;1878;p6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1">
  <p:cSld name="OBJECT_1_2_1_1_1">
    <p:bg>
      <p:bgPr>
        <a:solidFill>
          <a:schemeClr val="lt2"/>
        </a:solidFill>
      </p:bgPr>
    </p:bg>
    <p:spTree>
      <p:nvGrpSpPr>
        <p:cNvPr id="1879" name="Shape 1879"/>
        <p:cNvGrpSpPr/>
        <p:nvPr/>
      </p:nvGrpSpPr>
      <p:grpSpPr>
        <a:xfrm>
          <a:off x="0" y="0"/>
          <a:ext cx="0" cy="0"/>
          <a:chOff x="0" y="0"/>
          <a:chExt cx="0" cy="0"/>
        </a:xfrm>
      </p:grpSpPr>
      <p:sp>
        <p:nvSpPr>
          <p:cNvPr id="1880" name="Google Shape;1880;p62"/>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p:txBody>
      </p:sp>
      <p:sp>
        <p:nvSpPr>
          <p:cNvPr id="1881" name="Google Shape;1881;p62"/>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882" name="Google Shape;1882;p6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Multiverse</a:t>
            </a:r>
            <a:endParaRPr b="0" i="0" sz="500" u="none" cap="none" strike="noStrike">
              <a:solidFill>
                <a:schemeClr val="dk2"/>
              </a:solidFill>
              <a:latin typeface="Inter"/>
              <a:ea typeface="Inter"/>
              <a:cs typeface="Inter"/>
              <a:sym typeface="Inter"/>
            </a:endParaRPr>
          </a:p>
        </p:txBody>
      </p:sp>
      <p:sp>
        <p:nvSpPr>
          <p:cNvPr id="1883" name="Google Shape;1883;p6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84" name="Google Shape;1884;p62"/>
          <p:cNvSpPr/>
          <p:nvPr>
            <p:ph idx="2" type="pic"/>
          </p:nvPr>
        </p:nvSpPr>
        <p:spPr>
          <a:xfrm>
            <a:off x="538600" y="961875"/>
            <a:ext cx="4845900" cy="3385200"/>
          </a:xfrm>
          <a:prstGeom prst="roundRect">
            <a:avLst>
              <a:gd fmla="val 2412" name="adj"/>
            </a:avLst>
          </a:prstGeom>
          <a:noFill/>
          <a:ln>
            <a:noFill/>
          </a:ln>
        </p:spPr>
      </p:sp>
      <p:sp>
        <p:nvSpPr>
          <p:cNvPr id="1885" name="Google Shape;1885;p62"/>
          <p:cNvSpPr/>
          <p:nvPr>
            <p:ph idx="3" type="pic"/>
          </p:nvPr>
        </p:nvSpPr>
        <p:spPr>
          <a:xfrm>
            <a:off x="6830750" y="928975"/>
            <a:ext cx="1559400" cy="3462000"/>
          </a:xfrm>
          <a:prstGeom prst="roundRect">
            <a:avLst>
              <a:gd fmla="val 8231" name="adj"/>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p:cSld name="OBJECT_1_2_1_1">
    <p:bg>
      <p:bgPr>
        <a:solidFill>
          <a:schemeClr val="lt2"/>
        </a:solidFill>
      </p:bgPr>
    </p:bg>
    <p:spTree>
      <p:nvGrpSpPr>
        <p:cNvPr id="1886" name="Shape 1886"/>
        <p:cNvGrpSpPr/>
        <p:nvPr/>
      </p:nvGrpSpPr>
      <p:grpSpPr>
        <a:xfrm>
          <a:off x="0" y="0"/>
          <a:ext cx="0" cy="0"/>
          <a:chOff x="0" y="0"/>
          <a:chExt cx="0" cy="0"/>
        </a:xfrm>
      </p:grpSpPr>
      <p:sp>
        <p:nvSpPr>
          <p:cNvPr id="1887" name="Google Shape;1887;p63"/>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p:txBody>
      </p:sp>
      <p:sp>
        <p:nvSpPr>
          <p:cNvPr id="1888" name="Google Shape;1888;p63"/>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889" name="Google Shape;1889;p63"/>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Multiverse</a:t>
            </a:r>
            <a:endParaRPr b="0" i="0" sz="500" u="none" cap="none" strike="noStrike">
              <a:solidFill>
                <a:schemeClr val="dk2"/>
              </a:solidFill>
              <a:latin typeface="Inter"/>
              <a:ea typeface="Inter"/>
              <a:cs typeface="Inter"/>
              <a:sym typeface="Inter"/>
            </a:endParaRPr>
          </a:p>
        </p:txBody>
      </p:sp>
      <p:sp>
        <p:nvSpPr>
          <p:cNvPr id="1890" name="Google Shape;1890;p6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91" name="Google Shape;1891;p63"/>
          <p:cNvSpPr/>
          <p:nvPr>
            <p:ph idx="2" type="pic"/>
          </p:nvPr>
        </p:nvSpPr>
        <p:spPr>
          <a:xfrm>
            <a:off x="1944000" y="741600"/>
            <a:ext cx="5263200" cy="35352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Ultraviolet">
  <p:cSld name="1_Title only Lunar">
    <p:bg>
      <p:bgPr>
        <a:solidFill>
          <a:schemeClr val="dk2"/>
        </a:solidFill>
      </p:bgPr>
    </p:bg>
    <p:spTree>
      <p:nvGrpSpPr>
        <p:cNvPr id="1892" name="Shape 1892"/>
        <p:cNvGrpSpPr/>
        <p:nvPr/>
      </p:nvGrpSpPr>
      <p:grpSpPr>
        <a:xfrm>
          <a:off x="0" y="0"/>
          <a:ext cx="0" cy="0"/>
          <a:chOff x="0" y="0"/>
          <a:chExt cx="0" cy="0"/>
        </a:xfrm>
      </p:grpSpPr>
      <p:sp>
        <p:nvSpPr>
          <p:cNvPr id="1893" name="Google Shape;1893;p64"/>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None/>
              <a:defRPr sz="24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94" name="Google Shape;1894;p64"/>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895" name="Google Shape;1895;p64"/>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lt1"/>
                </a:solidFill>
                <a:latin typeface="Inter"/>
                <a:ea typeface="Inter"/>
                <a:cs typeface="Inter"/>
                <a:sym typeface="Inter"/>
              </a:rPr>
              <a:t>Multiverse</a:t>
            </a:r>
            <a:endParaRPr b="0" i="0" sz="500" u="none" cap="none" strike="noStrike">
              <a:solidFill>
                <a:schemeClr val="lt1"/>
              </a:solidFill>
              <a:latin typeface="Inter"/>
              <a:ea typeface="Inter"/>
              <a:cs typeface="Inter"/>
              <a:sym typeface="Inter"/>
            </a:endParaRPr>
          </a:p>
        </p:txBody>
      </p:sp>
      <p:sp>
        <p:nvSpPr>
          <p:cNvPr id="1896" name="Google Shape;1896;p64"/>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97" name="Google Shape;1897;p64"/>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b="0" i="0" lang="en-GB" sz="500" u="none" cap="none" strike="noStrike">
                <a:solidFill>
                  <a:schemeClr val="lt1"/>
                </a:solidFill>
                <a:latin typeface="Inter"/>
                <a:ea typeface="Inter"/>
                <a:cs typeface="Inter"/>
                <a:sym typeface="Inter"/>
              </a:rPr>
              <a:t>Private and Confidential</a:t>
            </a:r>
            <a:endParaRPr b="0" i="0" sz="500" u="none" cap="none" strike="noStrike">
              <a:solidFill>
                <a:schemeClr val="lt1"/>
              </a:solidFill>
              <a:latin typeface="Inter"/>
              <a:ea typeface="Inter"/>
              <a:cs typeface="Inter"/>
              <a:sym typeface="Inte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tarlight">
  <p:cSld name="OBJECT_1_2_1_2">
    <p:bg>
      <p:bgPr>
        <a:solidFill>
          <a:schemeClr val="accent1"/>
        </a:solidFill>
      </p:bgPr>
    </p:bg>
    <p:spTree>
      <p:nvGrpSpPr>
        <p:cNvPr id="1898" name="Shape 1898"/>
        <p:cNvGrpSpPr/>
        <p:nvPr/>
      </p:nvGrpSpPr>
      <p:grpSpPr>
        <a:xfrm>
          <a:off x="0" y="0"/>
          <a:ext cx="0" cy="0"/>
          <a:chOff x="0" y="0"/>
          <a:chExt cx="0" cy="0"/>
        </a:xfrm>
      </p:grpSpPr>
      <p:sp>
        <p:nvSpPr>
          <p:cNvPr id="1899" name="Google Shape;1899;p65"/>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p:txBody>
      </p:sp>
      <p:sp>
        <p:nvSpPr>
          <p:cNvPr id="1900" name="Google Shape;1900;p65"/>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901" name="Google Shape;1901;p6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Multiverse</a:t>
            </a:r>
            <a:endParaRPr b="0" i="0" sz="500" u="none" cap="none" strike="noStrike">
              <a:solidFill>
                <a:schemeClr val="dk2"/>
              </a:solidFill>
              <a:latin typeface="Inter"/>
              <a:ea typeface="Inter"/>
              <a:cs typeface="Inter"/>
              <a:sym typeface="Inter"/>
            </a:endParaRPr>
          </a:p>
        </p:txBody>
      </p:sp>
      <p:sp>
        <p:nvSpPr>
          <p:cNvPr id="1902" name="Google Shape;1902;p6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unar">
  <p:cSld name="BLANK_4">
    <p:bg>
      <p:bgPr>
        <a:solidFill>
          <a:schemeClr val="lt2"/>
        </a:solidFill>
      </p:bgPr>
    </p:bg>
    <p:spTree>
      <p:nvGrpSpPr>
        <p:cNvPr id="1903" name="Shape 1903"/>
        <p:cNvGrpSpPr/>
        <p:nvPr/>
      </p:nvGrpSpPr>
      <p:grpSpPr>
        <a:xfrm>
          <a:off x="0" y="0"/>
          <a:ext cx="0" cy="0"/>
          <a:chOff x="0" y="0"/>
          <a:chExt cx="0" cy="0"/>
        </a:xfrm>
      </p:grpSpPr>
      <p:sp>
        <p:nvSpPr>
          <p:cNvPr id="1904" name="Google Shape;1904;p66"/>
          <p:cNvSpPr txBox="1"/>
          <p:nvPr>
            <p:ph idx="12" type="sldNum"/>
          </p:nvPr>
        </p:nvSpPr>
        <p:spPr>
          <a:xfrm>
            <a:off x="82341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905" name="Google Shape;1905;p6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06" name="Google Shape;1906;p6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Multiverse</a:t>
            </a:r>
            <a:endParaRPr b="0" i="0" sz="500" u="none" cap="none" strike="noStrike">
              <a:solidFill>
                <a:schemeClr val="dk2"/>
              </a:solidFill>
              <a:latin typeface="Inter"/>
              <a:ea typeface="Inter"/>
              <a:cs typeface="Inter"/>
              <a:sym typeface="Inte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logo">
  <p:cSld name="BLANK_4_1">
    <p:bg>
      <p:bgPr>
        <a:solidFill>
          <a:schemeClr val="lt2"/>
        </a:solidFill>
      </p:bgPr>
    </p:bg>
    <p:spTree>
      <p:nvGrpSpPr>
        <p:cNvPr id="1907" name="Shape 1907"/>
        <p:cNvGrpSpPr/>
        <p:nvPr/>
      </p:nvGrpSpPr>
      <p:grpSpPr>
        <a:xfrm>
          <a:off x="0" y="0"/>
          <a:ext cx="0" cy="0"/>
          <a:chOff x="0" y="0"/>
          <a:chExt cx="0" cy="0"/>
        </a:xfrm>
      </p:grpSpPr>
      <p:sp>
        <p:nvSpPr>
          <p:cNvPr id="1908" name="Google Shape;1908;p67"/>
          <p:cNvSpPr/>
          <p:nvPr/>
        </p:nvSpPr>
        <p:spPr>
          <a:xfrm>
            <a:off x="4114275" y="4777200"/>
            <a:ext cx="1041600" cy="19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attern 1 1">
  <p:cSld name="TITLE_1_1_1_2_1_1_1_2">
    <p:bg>
      <p:bgPr>
        <a:solidFill>
          <a:schemeClr val="dk2"/>
        </a:solidFill>
      </p:bgPr>
    </p:bg>
    <p:spTree>
      <p:nvGrpSpPr>
        <p:cNvPr id="1909" name="Shape 1909"/>
        <p:cNvGrpSpPr/>
        <p:nvPr/>
      </p:nvGrpSpPr>
      <p:grpSpPr>
        <a:xfrm>
          <a:off x="0" y="0"/>
          <a:ext cx="0" cy="0"/>
          <a:chOff x="0" y="0"/>
          <a:chExt cx="0" cy="0"/>
        </a:xfrm>
      </p:grpSpPr>
      <p:sp>
        <p:nvSpPr>
          <p:cNvPr id="1910" name="Google Shape;1910;p68"/>
          <p:cNvSpPr/>
          <p:nvPr/>
        </p:nvSpPr>
        <p:spPr>
          <a:xfrm>
            <a:off x="782211" y="-3656684"/>
            <a:ext cx="1694497" cy="5167789"/>
          </a:xfrm>
          <a:custGeom>
            <a:rect b="b" l="l" r="r" t="t"/>
            <a:pathLst>
              <a:path extrusionOk="0" h="6890385" w="2259329">
                <a:moveTo>
                  <a:pt x="224790" y="6890385"/>
                </a:moveTo>
                <a:lnTo>
                  <a:pt x="2259330" y="0"/>
                </a:lnTo>
                <a:lnTo>
                  <a:pt x="203454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1" name="Google Shape;1911;p68"/>
          <p:cNvSpPr/>
          <p:nvPr/>
        </p:nvSpPr>
        <p:spPr>
          <a:xfrm>
            <a:off x="2083830" y="-4219509"/>
            <a:ext cx="1657826" cy="5167789"/>
          </a:xfrm>
          <a:custGeom>
            <a:rect b="b" l="l" r="r" t="t"/>
            <a:pathLst>
              <a:path extrusionOk="0" h="6890385" w="2210434">
                <a:moveTo>
                  <a:pt x="224155" y="6890385"/>
                </a:moveTo>
                <a:lnTo>
                  <a:pt x="2210435" y="0"/>
                </a:lnTo>
                <a:lnTo>
                  <a:pt x="198628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2" name="Google Shape;1912;p68"/>
          <p:cNvSpPr/>
          <p:nvPr/>
        </p:nvSpPr>
        <p:spPr>
          <a:xfrm>
            <a:off x="4287914" y="-4219509"/>
            <a:ext cx="1724977" cy="5167789"/>
          </a:xfrm>
          <a:custGeom>
            <a:rect b="b" l="l" r="r" t="t"/>
            <a:pathLst>
              <a:path extrusionOk="0" h="6890385" w="2299969">
                <a:moveTo>
                  <a:pt x="225425" y="6890385"/>
                </a:moveTo>
                <a:lnTo>
                  <a:pt x="2299970" y="0"/>
                </a:lnTo>
                <a:lnTo>
                  <a:pt x="207454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3" name="Google Shape;1913;p68"/>
          <p:cNvSpPr/>
          <p:nvPr/>
        </p:nvSpPr>
        <p:spPr>
          <a:xfrm>
            <a:off x="5178074" y="-3855834"/>
            <a:ext cx="1719738" cy="5167789"/>
          </a:xfrm>
          <a:custGeom>
            <a:rect b="b" l="l" r="r" t="t"/>
            <a:pathLst>
              <a:path extrusionOk="0" h="6890385" w="2292984">
                <a:moveTo>
                  <a:pt x="225425" y="6890385"/>
                </a:moveTo>
                <a:lnTo>
                  <a:pt x="2292985" y="0"/>
                </a:lnTo>
                <a:lnTo>
                  <a:pt x="206756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4" name="Google Shape;1914;p68"/>
          <p:cNvSpPr/>
          <p:nvPr/>
        </p:nvSpPr>
        <p:spPr>
          <a:xfrm>
            <a:off x="6062996" y="-3578759"/>
            <a:ext cx="1716881" cy="5167789"/>
          </a:xfrm>
          <a:custGeom>
            <a:rect b="b" l="l" r="r" t="t"/>
            <a:pathLst>
              <a:path extrusionOk="0" h="6890385" w="2289175">
                <a:moveTo>
                  <a:pt x="224790" y="6890385"/>
                </a:moveTo>
                <a:lnTo>
                  <a:pt x="2289175" y="0"/>
                </a:lnTo>
                <a:lnTo>
                  <a:pt x="2064386"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5" name="Google Shape;1915;p68"/>
          <p:cNvSpPr/>
          <p:nvPr/>
        </p:nvSpPr>
        <p:spPr>
          <a:xfrm>
            <a:off x="7021261" y="-3460959"/>
            <a:ext cx="1715928" cy="5167789"/>
          </a:xfrm>
          <a:custGeom>
            <a:rect b="b" l="l" r="r" t="t"/>
            <a:pathLst>
              <a:path extrusionOk="0" h="6890385" w="2287904">
                <a:moveTo>
                  <a:pt x="225425" y="6890385"/>
                </a:moveTo>
                <a:lnTo>
                  <a:pt x="2287905" y="0"/>
                </a:lnTo>
                <a:lnTo>
                  <a:pt x="206311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6" name="Google Shape;1916;p68"/>
          <p:cNvSpPr/>
          <p:nvPr/>
        </p:nvSpPr>
        <p:spPr>
          <a:xfrm>
            <a:off x="8140048" y="-3656684"/>
            <a:ext cx="1715452" cy="5167789"/>
          </a:xfrm>
          <a:custGeom>
            <a:rect b="b" l="l" r="r" t="t"/>
            <a:pathLst>
              <a:path extrusionOk="0" h="6890385" w="2287269">
                <a:moveTo>
                  <a:pt x="225425" y="6890385"/>
                </a:moveTo>
                <a:lnTo>
                  <a:pt x="2287270" y="0"/>
                </a:lnTo>
                <a:lnTo>
                  <a:pt x="206184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7" name="Google Shape;1917;p68"/>
          <p:cNvSpPr/>
          <p:nvPr/>
        </p:nvSpPr>
        <p:spPr>
          <a:xfrm>
            <a:off x="-1216689" y="4734466"/>
            <a:ext cx="1694497" cy="5167789"/>
          </a:xfrm>
          <a:custGeom>
            <a:rect b="b" l="l" r="r" t="t"/>
            <a:pathLst>
              <a:path extrusionOk="0" h="6890385" w="2259329">
                <a:moveTo>
                  <a:pt x="224790" y="6890385"/>
                </a:moveTo>
                <a:lnTo>
                  <a:pt x="2259330" y="0"/>
                </a:lnTo>
                <a:lnTo>
                  <a:pt x="203454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8" name="Google Shape;1918;p68"/>
          <p:cNvSpPr/>
          <p:nvPr/>
        </p:nvSpPr>
        <p:spPr>
          <a:xfrm>
            <a:off x="84930" y="4171641"/>
            <a:ext cx="1657826" cy="5167789"/>
          </a:xfrm>
          <a:custGeom>
            <a:rect b="b" l="l" r="r" t="t"/>
            <a:pathLst>
              <a:path extrusionOk="0" h="6890385" w="2210434">
                <a:moveTo>
                  <a:pt x="224155" y="6890385"/>
                </a:moveTo>
                <a:lnTo>
                  <a:pt x="2210435" y="0"/>
                </a:lnTo>
                <a:lnTo>
                  <a:pt x="198628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9" name="Google Shape;1919;p68"/>
          <p:cNvSpPr/>
          <p:nvPr/>
        </p:nvSpPr>
        <p:spPr>
          <a:xfrm>
            <a:off x="1224364" y="4171641"/>
            <a:ext cx="1749265" cy="5167789"/>
          </a:xfrm>
          <a:custGeom>
            <a:rect b="b" l="l" r="r" t="t"/>
            <a:pathLst>
              <a:path extrusionOk="0" h="6890385" w="2332354">
                <a:moveTo>
                  <a:pt x="225425" y="6890385"/>
                </a:moveTo>
                <a:lnTo>
                  <a:pt x="2332355" y="0"/>
                </a:lnTo>
                <a:lnTo>
                  <a:pt x="210693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0" name="Google Shape;1920;p68"/>
          <p:cNvSpPr/>
          <p:nvPr/>
        </p:nvSpPr>
        <p:spPr>
          <a:xfrm>
            <a:off x="2136613" y="4462066"/>
            <a:ext cx="1724977" cy="5167789"/>
          </a:xfrm>
          <a:custGeom>
            <a:rect b="b" l="l" r="r" t="t"/>
            <a:pathLst>
              <a:path extrusionOk="0" h="6890385" w="2299969">
                <a:moveTo>
                  <a:pt x="225425" y="6890385"/>
                </a:moveTo>
                <a:lnTo>
                  <a:pt x="2299970" y="0"/>
                </a:lnTo>
                <a:lnTo>
                  <a:pt x="207454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1" name="Google Shape;1921;p68"/>
          <p:cNvSpPr/>
          <p:nvPr/>
        </p:nvSpPr>
        <p:spPr>
          <a:xfrm>
            <a:off x="3941174" y="4597141"/>
            <a:ext cx="1719738" cy="5167789"/>
          </a:xfrm>
          <a:custGeom>
            <a:rect b="b" l="l" r="r" t="t"/>
            <a:pathLst>
              <a:path extrusionOk="0" h="6890385" w="2292984">
                <a:moveTo>
                  <a:pt x="225425" y="6890385"/>
                </a:moveTo>
                <a:lnTo>
                  <a:pt x="2292985" y="0"/>
                </a:lnTo>
                <a:lnTo>
                  <a:pt x="206756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2" name="Google Shape;1922;p68"/>
          <p:cNvSpPr/>
          <p:nvPr/>
        </p:nvSpPr>
        <p:spPr>
          <a:xfrm>
            <a:off x="4749896" y="4874216"/>
            <a:ext cx="1716881" cy="5167789"/>
          </a:xfrm>
          <a:custGeom>
            <a:rect b="b" l="l" r="r" t="t"/>
            <a:pathLst>
              <a:path extrusionOk="0" h="6890385" w="2289175">
                <a:moveTo>
                  <a:pt x="224790" y="6890385"/>
                </a:moveTo>
                <a:lnTo>
                  <a:pt x="2289175" y="0"/>
                </a:lnTo>
                <a:lnTo>
                  <a:pt x="2064386"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3" name="Google Shape;1923;p68"/>
          <p:cNvSpPr/>
          <p:nvPr/>
        </p:nvSpPr>
        <p:spPr>
          <a:xfrm>
            <a:off x="5803201" y="4281941"/>
            <a:ext cx="1715928" cy="5167789"/>
          </a:xfrm>
          <a:custGeom>
            <a:rect b="b" l="l" r="r" t="t"/>
            <a:pathLst>
              <a:path extrusionOk="0" h="6890385" w="2287904">
                <a:moveTo>
                  <a:pt x="225425" y="6890385"/>
                </a:moveTo>
                <a:lnTo>
                  <a:pt x="2287905" y="0"/>
                </a:lnTo>
                <a:lnTo>
                  <a:pt x="206311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4" name="Google Shape;1924;p68"/>
          <p:cNvSpPr/>
          <p:nvPr/>
        </p:nvSpPr>
        <p:spPr>
          <a:xfrm>
            <a:off x="6998188" y="3816566"/>
            <a:ext cx="1715452" cy="5167789"/>
          </a:xfrm>
          <a:custGeom>
            <a:rect b="b" l="l" r="r" t="t"/>
            <a:pathLst>
              <a:path extrusionOk="0" h="6890385" w="2287269">
                <a:moveTo>
                  <a:pt x="225425" y="6890385"/>
                </a:moveTo>
                <a:lnTo>
                  <a:pt x="2287270" y="0"/>
                </a:lnTo>
                <a:lnTo>
                  <a:pt x="206184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925" name="Google Shape;1925;p68"/>
          <p:cNvGrpSpPr/>
          <p:nvPr/>
        </p:nvGrpSpPr>
        <p:grpSpPr>
          <a:xfrm>
            <a:off x="3960674" y="3752537"/>
            <a:ext cx="1222432" cy="204887"/>
            <a:chOff x="2455289" y="1451556"/>
            <a:chExt cx="2208151" cy="370100"/>
          </a:xfrm>
        </p:grpSpPr>
        <p:sp>
          <p:nvSpPr>
            <p:cNvPr id="1926" name="Google Shape;1926;p68"/>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7" name="Google Shape;1927;p68"/>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8" name="Google Shape;1928;p68"/>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9" name="Google Shape;1929;p68"/>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0" name="Google Shape;1930;p68"/>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1" name="Google Shape;1931;p68"/>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2" name="Google Shape;1932;p68"/>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3" name="Google Shape;1933;p68"/>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4" name="Google Shape;1934;p68"/>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5" name="Google Shape;1935;p68"/>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6" name="Google Shape;1936;p68"/>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37" name="Google Shape;1937;p68"/>
          <p:cNvSpPr txBox="1"/>
          <p:nvPr>
            <p:ph type="title"/>
          </p:nvPr>
        </p:nvSpPr>
        <p:spPr>
          <a:xfrm>
            <a:off x="1003950" y="2176813"/>
            <a:ext cx="7136100" cy="774900"/>
          </a:xfrm>
          <a:prstGeom prst="rect">
            <a:avLst/>
          </a:prstGeom>
          <a:noFill/>
        </p:spPr>
        <p:txBody>
          <a:bodyPr anchorCtr="0" anchor="t" bIns="91425" lIns="0" spcFirstLastPara="1" rIns="91425" wrap="square" tIns="91425">
            <a:noAutofit/>
          </a:bodyPr>
          <a:lstStyle>
            <a:lvl1pPr lvl="0" algn="ctr">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38" name="Google Shape;1938;p68"/>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1939" name="Google Shape;1939;p68"/>
          <p:cNvSpPr/>
          <p:nvPr/>
        </p:nvSpPr>
        <p:spPr>
          <a:xfrm>
            <a:off x="3181880" y="-4643009"/>
            <a:ext cx="1657826" cy="5167789"/>
          </a:xfrm>
          <a:custGeom>
            <a:rect b="b" l="l" r="r" t="t"/>
            <a:pathLst>
              <a:path extrusionOk="0" h="6890385" w="2210434">
                <a:moveTo>
                  <a:pt x="224155" y="6890385"/>
                </a:moveTo>
                <a:lnTo>
                  <a:pt x="2210435" y="0"/>
                </a:lnTo>
                <a:lnTo>
                  <a:pt x="198628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attern 2">
  <p:cSld name="TITLE_1_1_1_2_1_1_1_1">
    <p:bg>
      <p:bgPr>
        <a:solidFill>
          <a:schemeClr val="dk2"/>
        </a:solidFill>
      </p:bgPr>
    </p:bg>
    <p:spTree>
      <p:nvGrpSpPr>
        <p:cNvPr id="1940" name="Shape 1940"/>
        <p:cNvGrpSpPr/>
        <p:nvPr/>
      </p:nvGrpSpPr>
      <p:grpSpPr>
        <a:xfrm>
          <a:off x="0" y="0"/>
          <a:ext cx="0" cy="0"/>
          <a:chOff x="0" y="0"/>
          <a:chExt cx="0" cy="0"/>
        </a:xfrm>
      </p:grpSpPr>
      <p:grpSp>
        <p:nvGrpSpPr>
          <p:cNvPr id="1941" name="Google Shape;1941;p69"/>
          <p:cNvGrpSpPr/>
          <p:nvPr/>
        </p:nvGrpSpPr>
        <p:grpSpPr>
          <a:xfrm>
            <a:off x="3960674" y="3752537"/>
            <a:ext cx="1222432" cy="204887"/>
            <a:chOff x="2455289" y="1451556"/>
            <a:chExt cx="2208151" cy="370100"/>
          </a:xfrm>
        </p:grpSpPr>
        <p:sp>
          <p:nvSpPr>
            <p:cNvPr id="1942" name="Google Shape;1942;p69"/>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3" name="Google Shape;1943;p69"/>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4" name="Google Shape;1944;p69"/>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5" name="Google Shape;1945;p69"/>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6" name="Google Shape;1946;p69"/>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7" name="Google Shape;1947;p69"/>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8" name="Google Shape;1948;p69"/>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9" name="Google Shape;1949;p69"/>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0" name="Google Shape;1950;p69"/>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1" name="Google Shape;1951;p69"/>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2" name="Google Shape;1952;p69"/>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53" name="Google Shape;1953;p69"/>
          <p:cNvSpPr txBox="1"/>
          <p:nvPr>
            <p:ph type="title"/>
          </p:nvPr>
        </p:nvSpPr>
        <p:spPr>
          <a:xfrm>
            <a:off x="1003950" y="2176813"/>
            <a:ext cx="7136100" cy="774900"/>
          </a:xfrm>
          <a:prstGeom prst="rect">
            <a:avLst/>
          </a:prstGeom>
          <a:noFill/>
        </p:spPr>
        <p:txBody>
          <a:bodyPr anchorCtr="0" anchor="t" bIns="91425" lIns="0" spcFirstLastPara="1" rIns="91425" wrap="square" tIns="91425">
            <a:noAutofit/>
          </a:bodyPr>
          <a:lstStyle>
            <a:lvl1pPr lvl="0" algn="ctr">
              <a:lnSpc>
                <a:spcPct val="85000"/>
              </a:lnSpc>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4" name="Google Shape;1954;p6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grpSp>
        <p:nvGrpSpPr>
          <p:cNvPr id="1955" name="Google Shape;1955;p69"/>
          <p:cNvGrpSpPr/>
          <p:nvPr/>
        </p:nvGrpSpPr>
        <p:grpSpPr>
          <a:xfrm>
            <a:off x="781418" y="-1265494"/>
            <a:ext cx="8001381" cy="2626952"/>
            <a:chOff x="170497" y="-742525"/>
            <a:chExt cx="8979218" cy="2947988"/>
          </a:xfrm>
        </p:grpSpPr>
        <p:sp>
          <p:nvSpPr>
            <p:cNvPr id="1956" name="Google Shape;1956;p69"/>
            <p:cNvSpPr/>
            <p:nvPr/>
          </p:nvSpPr>
          <p:spPr>
            <a:xfrm>
              <a:off x="170497" y="-740144"/>
              <a:ext cx="614363" cy="1822609"/>
            </a:xfrm>
            <a:custGeom>
              <a:rect b="b" l="l" r="r" t="t"/>
              <a:pathLst>
                <a:path extrusionOk="0" h="2430145" w="819150">
                  <a:moveTo>
                    <a:pt x="819150" y="0"/>
                  </a:moveTo>
                  <a:lnTo>
                    <a:pt x="414655" y="2240280"/>
                  </a:lnTo>
                  <a:lnTo>
                    <a:pt x="380365" y="2430145"/>
                  </a:lnTo>
                  <a:lnTo>
                    <a:pt x="0" y="2361565"/>
                  </a:lnTo>
                  <a:lnTo>
                    <a:pt x="34290" y="2171700"/>
                  </a:lnTo>
                  <a:lnTo>
                    <a:pt x="426720"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7" name="Google Shape;1957;p69"/>
            <p:cNvSpPr/>
            <p:nvPr/>
          </p:nvSpPr>
          <p:spPr>
            <a:xfrm>
              <a:off x="1276350" y="-740144"/>
              <a:ext cx="569595" cy="2163603"/>
            </a:xfrm>
            <a:custGeom>
              <a:rect b="b" l="l" r="r" t="t"/>
              <a:pathLst>
                <a:path extrusionOk="0" h="2884804" w="759460">
                  <a:moveTo>
                    <a:pt x="759460" y="0"/>
                  </a:moveTo>
                  <a:lnTo>
                    <a:pt x="407670" y="2693035"/>
                  </a:lnTo>
                  <a:lnTo>
                    <a:pt x="382905" y="2884805"/>
                  </a:lnTo>
                  <a:lnTo>
                    <a:pt x="0" y="2834640"/>
                  </a:lnTo>
                  <a:lnTo>
                    <a:pt x="24765" y="2643505"/>
                  </a:lnTo>
                  <a:lnTo>
                    <a:pt x="370205"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8" name="Google Shape;1958;p69"/>
            <p:cNvSpPr/>
            <p:nvPr/>
          </p:nvSpPr>
          <p:spPr>
            <a:xfrm>
              <a:off x="2302192" y="-740144"/>
              <a:ext cx="547211" cy="2456497"/>
            </a:xfrm>
            <a:custGeom>
              <a:rect b="b" l="l" r="r" t="t"/>
              <a:pathLst>
                <a:path extrusionOk="0" h="3275329" w="729614">
                  <a:moveTo>
                    <a:pt x="729615" y="0"/>
                  </a:moveTo>
                  <a:lnTo>
                    <a:pt x="404495" y="3083560"/>
                  </a:lnTo>
                  <a:lnTo>
                    <a:pt x="384175" y="3275330"/>
                  </a:lnTo>
                  <a:lnTo>
                    <a:pt x="0" y="3234690"/>
                  </a:lnTo>
                  <a:lnTo>
                    <a:pt x="20320" y="3042920"/>
                  </a:lnTo>
                  <a:lnTo>
                    <a:pt x="340995"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9" name="Google Shape;1959;p69"/>
            <p:cNvSpPr/>
            <p:nvPr/>
          </p:nvSpPr>
          <p:spPr>
            <a:xfrm>
              <a:off x="3262788" y="-740144"/>
              <a:ext cx="534829" cy="2690336"/>
            </a:xfrm>
            <a:custGeom>
              <a:rect b="b" l="l" r="r" t="t"/>
              <a:pathLst>
                <a:path extrusionOk="0" h="3587115" w="713105">
                  <a:moveTo>
                    <a:pt x="713105" y="0"/>
                  </a:moveTo>
                  <a:lnTo>
                    <a:pt x="402590" y="3394710"/>
                  </a:lnTo>
                  <a:lnTo>
                    <a:pt x="384810" y="3587115"/>
                  </a:lnTo>
                  <a:lnTo>
                    <a:pt x="0" y="3552190"/>
                  </a:lnTo>
                  <a:lnTo>
                    <a:pt x="17780" y="3359785"/>
                  </a:lnTo>
                  <a:lnTo>
                    <a:pt x="325120"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0" name="Google Shape;1960;p69"/>
            <p:cNvSpPr/>
            <p:nvPr/>
          </p:nvSpPr>
          <p:spPr>
            <a:xfrm>
              <a:off x="4174807" y="-740144"/>
              <a:ext cx="527685" cy="2854643"/>
            </a:xfrm>
            <a:custGeom>
              <a:rect b="b" l="l" r="r" t="t"/>
              <a:pathLst>
                <a:path extrusionOk="0" h="3806190" w="703580">
                  <a:moveTo>
                    <a:pt x="703580" y="0"/>
                  </a:moveTo>
                  <a:lnTo>
                    <a:pt x="401320" y="3613785"/>
                  </a:lnTo>
                  <a:lnTo>
                    <a:pt x="384810" y="3806190"/>
                  </a:lnTo>
                  <a:lnTo>
                    <a:pt x="0" y="3773805"/>
                  </a:lnTo>
                  <a:lnTo>
                    <a:pt x="16510" y="3581400"/>
                  </a:lnTo>
                  <a:lnTo>
                    <a:pt x="316230"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1" name="Google Shape;1961;p69"/>
            <p:cNvSpPr/>
            <p:nvPr/>
          </p:nvSpPr>
          <p:spPr>
            <a:xfrm>
              <a:off x="5056346" y="-740144"/>
              <a:ext cx="524351" cy="2940844"/>
            </a:xfrm>
            <a:custGeom>
              <a:rect b="b" l="l" r="r" t="t"/>
              <a:pathLst>
                <a:path extrusionOk="0" h="3921125" w="699135">
                  <a:moveTo>
                    <a:pt x="699136" y="0"/>
                  </a:moveTo>
                  <a:lnTo>
                    <a:pt x="400050" y="3728720"/>
                  </a:lnTo>
                  <a:lnTo>
                    <a:pt x="384811" y="3921125"/>
                  </a:lnTo>
                  <a:lnTo>
                    <a:pt x="0" y="3890645"/>
                  </a:lnTo>
                  <a:lnTo>
                    <a:pt x="15240" y="3698240"/>
                  </a:lnTo>
                  <a:lnTo>
                    <a:pt x="311786"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2" name="Google Shape;1962;p69"/>
            <p:cNvSpPr/>
            <p:nvPr/>
          </p:nvSpPr>
          <p:spPr>
            <a:xfrm>
              <a:off x="5925979" y="-740144"/>
              <a:ext cx="524350" cy="2945606"/>
            </a:xfrm>
            <a:custGeom>
              <a:rect b="b" l="l" r="r" t="t"/>
              <a:pathLst>
                <a:path extrusionOk="0" h="3927475" w="699134">
                  <a:moveTo>
                    <a:pt x="699135" y="0"/>
                  </a:moveTo>
                  <a:lnTo>
                    <a:pt x="400050" y="3735070"/>
                  </a:lnTo>
                  <a:lnTo>
                    <a:pt x="384810" y="3927475"/>
                  </a:lnTo>
                  <a:lnTo>
                    <a:pt x="0" y="3896995"/>
                  </a:lnTo>
                  <a:lnTo>
                    <a:pt x="15239" y="3704590"/>
                  </a:lnTo>
                  <a:lnTo>
                    <a:pt x="311785"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3" name="Google Shape;1963;p69"/>
            <p:cNvSpPr/>
            <p:nvPr/>
          </p:nvSpPr>
          <p:spPr>
            <a:xfrm>
              <a:off x="6803707" y="-740144"/>
              <a:ext cx="526732" cy="2870834"/>
            </a:xfrm>
            <a:custGeom>
              <a:rect b="b" l="l" r="r" t="t"/>
              <a:pathLst>
                <a:path extrusionOk="0" h="3827779" w="702309">
                  <a:moveTo>
                    <a:pt x="702310" y="0"/>
                  </a:moveTo>
                  <a:lnTo>
                    <a:pt x="400685" y="3635375"/>
                  </a:lnTo>
                  <a:lnTo>
                    <a:pt x="384810" y="3827780"/>
                  </a:lnTo>
                  <a:lnTo>
                    <a:pt x="0" y="3796030"/>
                  </a:lnTo>
                  <a:lnTo>
                    <a:pt x="15875" y="3603625"/>
                  </a:lnTo>
                  <a:lnTo>
                    <a:pt x="314960"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4" name="Google Shape;1964;p69"/>
            <p:cNvSpPr/>
            <p:nvPr/>
          </p:nvSpPr>
          <p:spPr>
            <a:xfrm>
              <a:off x="7708106" y="-740144"/>
              <a:ext cx="533400" cy="2717959"/>
            </a:xfrm>
            <a:custGeom>
              <a:rect b="b" l="l" r="r" t="t"/>
              <a:pathLst>
                <a:path extrusionOk="0" h="3623945" w="711200">
                  <a:moveTo>
                    <a:pt x="711200" y="0"/>
                  </a:moveTo>
                  <a:lnTo>
                    <a:pt x="401955" y="3431540"/>
                  </a:lnTo>
                  <a:lnTo>
                    <a:pt x="384810" y="3623945"/>
                  </a:lnTo>
                  <a:lnTo>
                    <a:pt x="0" y="3589655"/>
                  </a:lnTo>
                  <a:lnTo>
                    <a:pt x="17780" y="3397250"/>
                  </a:lnTo>
                  <a:lnTo>
                    <a:pt x="323850" y="0"/>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5" name="Google Shape;1965;p69"/>
            <p:cNvSpPr/>
            <p:nvPr/>
          </p:nvSpPr>
          <p:spPr>
            <a:xfrm>
              <a:off x="8657749" y="-742525"/>
              <a:ext cx="491965" cy="2496502"/>
            </a:xfrm>
            <a:custGeom>
              <a:rect b="b" l="l" r="r" t="t"/>
              <a:pathLst>
                <a:path extrusionOk="0" h="3328670" w="655954">
                  <a:moveTo>
                    <a:pt x="655955" y="0"/>
                  </a:moveTo>
                  <a:lnTo>
                    <a:pt x="655955" y="688975"/>
                  </a:lnTo>
                  <a:lnTo>
                    <a:pt x="403860" y="3136265"/>
                  </a:lnTo>
                  <a:lnTo>
                    <a:pt x="384175" y="3328670"/>
                  </a:lnTo>
                  <a:lnTo>
                    <a:pt x="0" y="3288665"/>
                  </a:lnTo>
                  <a:lnTo>
                    <a:pt x="19685" y="3096895"/>
                  </a:lnTo>
                  <a:lnTo>
                    <a:pt x="337820" y="3175"/>
                  </a:lnTo>
                  <a:close/>
                </a:path>
              </a:pathLst>
            </a:custGeom>
            <a:solidFill>
              <a:schemeClr val="accent2"/>
            </a:solidFill>
            <a:ln cap="flat" cmpd="sng" w="7620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iversary Profile pics - 1 year 4 pics">
  <p:cSld name="OBJECT_1_2_1_2_2">
    <p:bg>
      <p:bgPr>
        <a:solidFill>
          <a:schemeClr val="lt2"/>
        </a:solidFill>
      </p:bgPr>
    </p:bg>
    <p:spTree>
      <p:nvGrpSpPr>
        <p:cNvPr id="1966" name="Shape 1966"/>
        <p:cNvGrpSpPr/>
        <p:nvPr/>
      </p:nvGrpSpPr>
      <p:grpSpPr>
        <a:xfrm>
          <a:off x="0" y="0"/>
          <a:ext cx="0" cy="0"/>
          <a:chOff x="0" y="0"/>
          <a:chExt cx="0" cy="0"/>
        </a:xfrm>
      </p:grpSpPr>
      <p:grpSp>
        <p:nvGrpSpPr>
          <p:cNvPr id="1967" name="Google Shape;1967;p70"/>
          <p:cNvGrpSpPr/>
          <p:nvPr/>
        </p:nvGrpSpPr>
        <p:grpSpPr>
          <a:xfrm>
            <a:off x="869996" y="1504078"/>
            <a:ext cx="1224670" cy="1224788"/>
            <a:chOff x="719225" y="1001350"/>
            <a:chExt cx="1184400" cy="1184400"/>
          </a:xfrm>
        </p:grpSpPr>
        <p:sp>
          <p:nvSpPr>
            <p:cNvPr id="1968" name="Google Shape;1968;p70"/>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69" name="Google Shape;1969;p70"/>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0" name="Google Shape;1970;p70"/>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1" name="Google Shape;1971;p70"/>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2" name="Google Shape;1972;p70"/>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73" name="Google Shape;1973;p70"/>
          <p:cNvGrpSpPr/>
          <p:nvPr/>
        </p:nvGrpSpPr>
        <p:grpSpPr>
          <a:xfrm>
            <a:off x="2901741" y="1504078"/>
            <a:ext cx="1224670" cy="1224788"/>
            <a:chOff x="719225" y="1001350"/>
            <a:chExt cx="1184400" cy="1184400"/>
          </a:xfrm>
        </p:grpSpPr>
        <p:sp>
          <p:nvSpPr>
            <p:cNvPr id="1974" name="Google Shape;1974;p70"/>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5" name="Google Shape;1975;p70"/>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6" name="Google Shape;1976;p70"/>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7" name="Google Shape;1977;p70"/>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8" name="Google Shape;1978;p70"/>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79" name="Google Shape;1979;p70"/>
          <p:cNvGrpSpPr/>
          <p:nvPr/>
        </p:nvGrpSpPr>
        <p:grpSpPr>
          <a:xfrm>
            <a:off x="5132700" y="1504078"/>
            <a:ext cx="1224670" cy="1224788"/>
            <a:chOff x="719225" y="1001350"/>
            <a:chExt cx="1184400" cy="1184400"/>
          </a:xfrm>
        </p:grpSpPr>
        <p:sp>
          <p:nvSpPr>
            <p:cNvPr id="1980" name="Google Shape;1980;p70"/>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1" name="Google Shape;1981;p70"/>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2" name="Google Shape;1982;p70"/>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3" name="Google Shape;1983;p70"/>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4" name="Google Shape;1984;p70"/>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85" name="Google Shape;1985;p70"/>
          <p:cNvGrpSpPr/>
          <p:nvPr/>
        </p:nvGrpSpPr>
        <p:grpSpPr>
          <a:xfrm>
            <a:off x="7160484" y="1504078"/>
            <a:ext cx="1224670" cy="1224788"/>
            <a:chOff x="719225" y="1001350"/>
            <a:chExt cx="1184400" cy="1184400"/>
          </a:xfrm>
        </p:grpSpPr>
        <p:sp>
          <p:nvSpPr>
            <p:cNvPr id="1986" name="Google Shape;1986;p70"/>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7" name="Google Shape;1987;p70"/>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8" name="Google Shape;1988;p70"/>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9" name="Google Shape;1989;p70"/>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90" name="Google Shape;1990;p70"/>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991" name="Google Shape;1991;p70"/>
          <p:cNvSpPr/>
          <p:nvPr>
            <p:ph idx="2" type="pic"/>
          </p:nvPr>
        </p:nvSpPr>
        <p:spPr>
          <a:xfrm>
            <a:off x="870164" y="1504048"/>
            <a:ext cx="1067100" cy="1067100"/>
          </a:xfrm>
          <a:prstGeom prst="roundRect">
            <a:avLst>
              <a:gd fmla="val 3181" name="adj"/>
            </a:avLst>
          </a:prstGeom>
          <a:noFill/>
          <a:ln>
            <a:noFill/>
          </a:ln>
        </p:spPr>
      </p:sp>
      <p:sp>
        <p:nvSpPr>
          <p:cNvPr id="1992" name="Google Shape;1992;p70"/>
          <p:cNvSpPr/>
          <p:nvPr>
            <p:ph idx="3" type="pic"/>
          </p:nvPr>
        </p:nvSpPr>
        <p:spPr>
          <a:xfrm>
            <a:off x="2901834" y="1504048"/>
            <a:ext cx="1067100" cy="1067100"/>
          </a:xfrm>
          <a:prstGeom prst="roundRect">
            <a:avLst>
              <a:gd fmla="val 3181" name="adj"/>
            </a:avLst>
          </a:prstGeom>
          <a:noFill/>
          <a:ln>
            <a:noFill/>
          </a:ln>
        </p:spPr>
      </p:sp>
      <p:sp>
        <p:nvSpPr>
          <p:cNvPr id="1993" name="Google Shape;1993;p70"/>
          <p:cNvSpPr/>
          <p:nvPr>
            <p:ph idx="4" type="pic"/>
          </p:nvPr>
        </p:nvSpPr>
        <p:spPr>
          <a:xfrm>
            <a:off x="5132703" y="1504048"/>
            <a:ext cx="1067100" cy="1067100"/>
          </a:xfrm>
          <a:prstGeom prst="roundRect">
            <a:avLst>
              <a:gd fmla="val 3181" name="adj"/>
            </a:avLst>
          </a:prstGeom>
          <a:noFill/>
          <a:ln>
            <a:noFill/>
          </a:ln>
        </p:spPr>
      </p:sp>
      <p:sp>
        <p:nvSpPr>
          <p:cNvPr id="1994" name="Google Shape;1994;p70"/>
          <p:cNvSpPr/>
          <p:nvPr>
            <p:ph idx="5" type="pic"/>
          </p:nvPr>
        </p:nvSpPr>
        <p:spPr>
          <a:xfrm>
            <a:off x="7160457" y="1504048"/>
            <a:ext cx="1067100" cy="1067100"/>
          </a:xfrm>
          <a:prstGeom prst="roundRect">
            <a:avLst>
              <a:gd fmla="val 3181" name="adj"/>
            </a:avLst>
          </a:prstGeom>
          <a:noFill/>
          <a:ln>
            <a:noFill/>
          </a:ln>
        </p:spPr>
      </p:sp>
      <p:sp>
        <p:nvSpPr>
          <p:cNvPr id="1995" name="Google Shape;1995;p70"/>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100"/>
              <a:buNone/>
              <a:defRPr b="1">
                <a:solidFill>
                  <a:schemeClr val="dk1"/>
                </a:solidFill>
              </a:defRPr>
            </a:lvl2pPr>
            <a:lvl3pPr lvl="2">
              <a:spcBef>
                <a:spcPts val="0"/>
              </a:spcBef>
              <a:spcAft>
                <a:spcPts val="0"/>
              </a:spcAft>
              <a:buClr>
                <a:schemeClr val="dk1"/>
              </a:buClr>
              <a:buSzPts val="1100"/>
              <a:buNone/>
              <a:defRPr b="1">
                <a:solidFill>
                  <a:schemeClr val="dk1"/>
                </a:solidFill>
              </a:defRPr>
            </a:lvl3pPr>
            <a:lvl4pPr lvl="3">
              <a:spcBef>
                <a:spcPts val="0"/>
              </a:spcBef>
              <a:spcAft>
                <a:spcPts val="0"/>
              </a:spcAft>
              <a:buClr>
                <a:schemeClr val="dk1"/>
              </a:buClr>
              <a:buSzPts val="1100"/>
              <a:buNone/>
              <a:defRPr b="1">
                <a:solidFill>
                  <a:schemeClr val="dk1"/>
                </a:solidFill>
              </a:defRPr>
            </a:lvl4pPr>
            <a:lvl5pPr lvl="4">
              <a:spcBef>
                <a:spcPts val="0"/>
              </a:spcBef>
              <a:spcAft>
                <a:spcPts val="0"/>
              </a:spcAft>
              <a:buClr>
                <a:schemeClr val="dk1"/>
              </a:buClr>
              <a:buSzPts val="1100"/>
              <a:buNone/>
              <a:defRPr b="1">
                <a:solidFill>
                  <a:schemeClr val="dk1"/>
                </a:solidFill>
              </a:defRPr>
            </a:lvl5pPr>
            <a:lvl6pPr lvl="5">
              <a:spcBef>
                <a:spcPts val="0"/>
              </a:spcBef>
              <a:spcAft>
                <a:spcPts val="0"/>
              </a:spcAft>
              <a:buClr>
                <a:schemeClr val="dk1"/>
              </a:buClr>
              <a:buSzPts val="1100"/>
              <a:buNone/>
              <a:defRPr b="1">
                <a:solidFill>
                  <a:schemeClr val="dk1"/>
                </a:solidFill>
              </a:defRPr>
            </a:lvl6pPr>
            <a:lvl7pPr lvl="6">
              <a:spcBef>
                <a:spcPts val="0"/>
              </a:spcBef>
              <a:spcAft>
                <a:spcPts val="0"/>
              </a:spcAft>
              <a:buClr>
                <a:schemeClr val="dk1"/>
              </a:buClr>
              <a:buSzPts val="1100"/>
              <a:buNone/>
              <a:defRPr b="1">
                <a:solidFill>
                  <a:schemeClr val="dk1"/>
                </a:solidFill>
              </a:defRPr>
            </a:lvl7pPr>
            <a:lvl8pPr lvl="7">
              <a:spcBef>
                <a:spcPts val="0"/>
              </a:spcBef>
              <a:spcAft>
                <a:spcPts val="0"/>
              </a:spcAft>
              <a:buClr>
                <a:schemeClr val="dk1"/>
              </a:buClr>
              <a:buSzPts val="1100"/>
              <a:buNone/>
              <a:defRPr b="1">
                <a:solidFill>
                  <a:schemeClr val="dk1"/>
                </a:solidFill>
              </a:defRPr>
            </a:lvl8pPr>
            <a:lvl9pPr lvl="8">
              <a:spcBef>
                <a:spcPts val="0"/>
              </a:spcBef>
              <a:spcAft>
                <a:spcPts val="0"/>
              </a:spcAft>
              <a:buClr>
                <a:schemeClr val="dk1"/>
              </a:buClr>
              <a:buSzPts val="1100"/>
              <a:buNone/>
              <a:defRPr b="1">
                <a:solidFill>
                  <a:schemeClr val="dk1"/>
                </a:solidFill>
              </a:defRPr>
            </a:lvl9pPr>
          </a:lstStyle>
          <a:p/>
        </p:txBody>
      </p:sp>
      <p:sp>
        <p:nvSpPr>
          <p:cNvPr id="1996" name="Google Shape;1996;p70"/>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1997" name="Google Shape;1997;p70"/>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1998" name="Google Shape;1998;p70"/>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2"/>
              </a:solidFill>
              <a:latin typeface="Calibri"/>
              <a:ea typeface="Calibri"/>
              <a:cs typeface="Calibri"/>
              <a:sym typeface="Calibri"/>
            </a:endParaRPr>
          </a:p>
        </p:txBody>
      </p:sp>
      <p:cxnSp>
        <p:nvCxnSpPr>
          <p:cNvPr id="1999" name="Google Shape;1999;p70"/>
          <p:cNvCxnSpPr/>
          <p:nvPr/>
        </p:nvCxnSpPr>
        <p:spPr>
          <a:xfrm>
            <a:off x="4573278" y="1504050"/>
            <a:ext cx="0" cy="315300"/>
          </a:xfrm>
          <a:prstGeom prst="straightConnector1">
            <a:avLst/>
          </a:prstGeom>
          <a:noFill/>
          <a:ln cap="flat" cmpd="sng" w="9525">
            <a:solidFill>
              <a:schemeClr val="dk2"/>
            </a:solidFill>
            <a:prstDash val="dot"/>
            <a:round/>
            <a:headEnd len="med" w="med" type="none"/>
            <a:tailEnd len="med" w="med" type="none"/>
          </a:ln>
        </p:spPr>
      </p:cxnSp>
      <p:grpSp>
        <p:nvGrpSpPr>
          <p:cNvPr id="2000" name="Google Shape;2000;p70"/>
          <p:cNvGrpSpPr/>
          <p:nvPr/>
        </p:nvGrpSpPr>
        <p:grpSpPr>
          <a:xfrm>
            <a:off x="4462341" y="1937446"/>
            <a:ext cx="250469" cy="393594"/>
            <a:chOff x="1045680" y="4644845"/>
            <a:chExt cx="680252" cy="1068968"/>
          </a:xfrm>
        </p:grpSpPr>
        <p:sp>
          <p:nvSpPr>
            <p:cNvPr id="2001" name="Google Shape;2001;p70"/>
            <p:cNvSpPr/>
            <p:nvPr/>
          </p:nvSpPr>
          <p:spPr>
            <a:xfrm>
              <a:off x="1045680" y="4644845"/>
              <a:ext cx="680252" cy="680252"/>
            </a:xfrm>
            <a:custGeom>
              <a:rect b="b" l="l" r="r" t="t"/>
              <a:pathLst>
                <a:path extrusionOk="0" h="680252" w="680252">
                  <a:moveTo>
                    <a:pt x="340126" y="680253"/>
                  </a:moveTo>
                  <a:cubicBezTo>
                    <a:pt x="527973" y="680253"/>
                    <a:pt x="680253" y="527973"/>
                    <a:pt x="680253" y="340126"/>
                  </a:cubicBezTo>
                  <a:cubicBezTo>
                    <a:pt x="680253" y="152279"/>
                    <a:pt x="527973" y="0"/>
                    <a:pt x="340126" y="0"/>
                  </a:cubicBezTo>
                  <a:cubicBezTo>
                    <a:pt x="152279" y="0"/>
                    <a:pt x="0" y="152279"/>
                    <a:pt x="0" y="340126"/>
                  </a:cubicBezTo>
                  <a:cubicBezTo>
                    <a:pt x="0" y="527973"/>
                    <a:pt x="152279" y="680253"/>
                    <a:pt x="340126" y="680253"/>
                  </a:cubicBezTo>
                  <a:close/>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2" name="Google Shape;2002;p70"/>
            <p:cNvSpPr/>
            <p:nvPr/>
          </p:nvSpPr>
          <p:spPr>
            <a:xfrm>
              <a:off x="1142859" y="5270678"/>
              <a:ext cx="485894" cy="443135"/>
            </a:xfrm>
            <a:custGeom>
              <a:rect b="b" l="l" r="r" t="t"/>
              <a:pathLst>
                <a:path extrusionOk="0" h="443135" w="485894">
                  <a:moveTo>
                    <a:pt x="58793" y="486"/>
                  </a:moveTo>
                  <a:lnTo>
                    <a:pt x="0" y="443136"/>
                  </a:lnTo>
                  <a:lnTo>
                    <a:pt x="242947" y="297368"/>
                  </a:lnTo>
                  <a:lnTo>
                    <a:pt x="485895" y="443136"/>
                  </a:lnTo>
                  <a:lnTo>
                    <a:pt x="427101" y="0"/>
                  </a:lnTo>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03" name="Google Shape;2003;p70"/>
          <p:cNvSpPr txBox="1"/>
          <p:nvPr>
            <p:ph idx="1" type="subTitle"/>
          </p:nvPr>
        </p:nvSpPr>
        <p:spPr>
          <a:xfrm>
            <a:off x="2456575" y="1037900"/>
            <a:ext cx="41907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SzPts val="1200"/>
              <a:buNone/>
              <a:defRPr/>
            </a:lvl2pPr>
            <a:lvl3pPr lvl="2" algn="ctr">
              <a:spcBef>
                <a:spcPts val="400"/>
              </a:spcBef>
              <a:spcAft>
                <a:spcPts val="0"/>
              </a:spcAft>
              <a:buSzPts val="1200"/>
              <a:buNone/>
              <a:defRPr/>
            </a:lvl3pPr>
            <a:lvl4pPr lvl="3" algn="ctr">
              <a:spcBef>
                <a:spcPts val="400"/>
              </a:spcBef>
              <a:spcAft>
                <a:spcPts val="0"/>
              </a:spcAft>
              <a:buSzPts val="1200"/>
              <a:buNone/>
              <a:defRPr/>
            </a:lvl4pPr>
            <a:lvl5pPr lvl="4" algn="ctr">
              <a:spcBef>
                <a:spcPts val="400"/>
              </a:spcBef>
              <a:spcAft>
                <a:spcPts val="0"/>
              </a:spcAft>
              <a:buSzPts val="1200"/>
              <a:buNone/>
              <a:defRPr/>
            </a:lvl5pPr>
            <a:lvl6pPr lvl="5" algn="ctr">
              <a:spcBef>
                <a:spcPts val="400"/>
              </a:spcBef>
              <a:spcAft>
                <a:spcPts val="0"/>
              </a:spcAft>
              <a:buSzPts val="1200"/>
              <a:buNone/>
              <a:defRPr/>
            </a:lvl6pPr>
            <a:lvl7pPr lvl="6" algn="ctr">
              <a:spcBef>
                <a:spcPts val="400"/>
              </a:spcBef>
              <a:spcAft>
                <a:spcPts val="0"/>
              </a:spcAft>
              <a:buSzPts val="1200"/>
              <a:buNone/>
              <a:defRPr/>
            </a:lvl7pPr>
            <a:lvl8pPr lvl="7" algn="ctr">
              <a:spcBef>
                <a:spcPts val="400"/>
              </a:spcBef>
              <a:spcAft>
                <a:spcPts val="0"/>
              </a:spcAft>
              <a:buSzPts val="1200"/>
              <a:buNone/>
              <a:defRPr/>
            </a:lvl8pPr>
            <a:lvl9pPr lvl="8" algn="ctr">
              <a:spcBef>
                <a:spcPts val="400"/>
              </a:spcBef>
              <a:spcAft>
                <a:spcPts val="0"/>
              </a:spcAft>
              <a:buSzPts val="1200"/>
              <a:buNone/>
              <a:defRPr/>
            </a:lvl9pPr>
          </a:lstStyle>
          <a:p/>
        </p:txBody>
      </p:sp>
      <p:sp>
        <p:nvSpPr>
          <p:cNvPr id="2004" name="Google Shape;2004;p70"/>
          <p:cNvSpPr txBox="1"/>
          <p:nvPr>
            <p:ph idx="6" type="subTitle"/>
          </p:nvPr>
        </p:nvSpPr>
        <p:spPr>
          <a:xfrm>
            <a:off x="869975"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05" name="Google Shape;2005;p70"/>
          <p:cNvSpPr txBox="1"/>
          <p:nvPr>
            <p:ph idx="7" type="subTitle"/>
          </p:nvPr>
        </p:nvSpPr>
        <p:spPr>
          <a:xfrm>
            <a:off x="2901750"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06" name="Google Shape;2006;p70"/>
          <p:cNvSpPr txBox="1"/>
          <p:nvPr>
            <p:ph idx="8" type="subTitle"/>
          </p:nvPr>
        </p:nvSpPr>
        <p:spPr>
          <a:xfrm>
            <a:off x="5132700"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07" name="Google Shape;2007;p70"/>
          <p:cNvSpPr txBox="1"/>
          <p:nvPr>
            <p:ph idx="9" type="subTitle"/>
          </p:nvPr>
        </p:nvSpPr>
        <p:spPr>
          <a:xfrm>
            <a:off x="7160450"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cxnSp>
        <p:nvCxnSpPr>
          <p:cNvPr id="2008" name="Google Shape;2008;p70"/>
          <p:cNvCxnSpPr/>
          <p:nvPr/>
        </p:nvCxnSpPr>
        <p:spPr>
          <a:xfrm>
            <a:off x="4573278" y="2513700"/>
            <a:ext cx="0" cy="3153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iversary Profile pics - 3 years 6 pics">
  <p:cSld name="OBJECT_1_2_1_2_1">
    <p:bg>
      <p:bgPr>
        <a:solidFill>
          <a:schemeClr val="lt2"/>
        </a:solidFill>
      </p:bgPr>
    </p:bg>
    <p:spTree>
      <p:nvGrpSpPr>
        <p:cNvPr id="2009" name="Shape 2009"/>
        <p:cNvGrpSpPr/>
        <p:nvPr/>
      </p:nvGrpSpPr>
      <p:grpSpPr>
        <a:xfrm>
          <a:off x="0" y="0"/>
          <a:ext cx="0" cy="0"/>
          <a:chOff x="0" y="0"/>
          <a:chExt cx="0" cy="0"/>
        </a:xfrm>
      </p:grpSpPr>
      <p:grpSp>
        <p:nvGrpSpPr>
          <p:cNvPr id="2010" name="Google Shape;2010;p71"/>
          <p:cNvGrpSpPr/>
          <p:nvPr/>
        </p:nvGrpSpPr>
        <p:grpSpPr>
          <a:xfrm>
            <a:off x="1291860" y="1504097"/>
            <a:ext cx="1017400" cy="1017518"/>
            <a:chOff x="719225" y="1001350"/>
            <a:chExt cx="1184400" cy="1184400"/>
          </a:xfrm>
        </p:grpSpPr>
        <p:sp>
          <p:nvSpPr>
            <p:cNvPr id="2011" name="Google Shape;2011;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2" name="Google Shape;2012;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3" name="Google Shape;2013;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4" name="Google Shape;2014;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5" name="Google Shape;2015;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016" name="Google Shape;2016;p71"/>
          <p:cNvGrpSpPr/>
          <p:nvPr/>
        </p:nvGrpSpPr>
        <p:grpSpPr>
          <a:xfrm>
            <a:off x="1291860" y="3165322"/>
            <a:ext cx="1017400" cy="1017518"/>
            <a:chOff x="719225" y="1001350"/>
            <a:chExt cx="1184400" cy="1184400"/>
          </a:xfrm>
        </p:grpSpPr>
        <p:sp>
          <p:nvSpPr>
            <p:cNvPr id="2017" name="Google Shape;2017;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8" name="Google Shape;2018;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9" name="Google Shape;2019;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0" name="Google Shape;2020;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1" name="Google Shape;2021;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022" name="Google Shape;2022;p71"/>
          <p:cNvGrpSpPr/>
          <p:nvPr/>
        </p:nvGrpSpPr>
        <p:grpSpPr>
          <a:xfrm>
            <a:off x="4059968" y="1504097"/>
            <a:ext cx="1017400" cy="1017518"/>
            <a:chOff x="719225" y="1001350"/>
            <a:chExt cx="1184400" cy="1184400"/>
          </a:xfrm>
        </p:grpSpPr>
        <p:sp>
          <p:nvSpPr>
            <p:cNvPr id="2023" name="Google Shape;2023;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4" name="Google Shape;2024;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5" name="Google Shape;2025;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6" name="Google Shape;2026;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7" name="Google Shape;2027;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028" name="Google Shape;2028;p71"/>
          <p:cNvGrpSpPr/>
          <p:nvPr/>
        </p:nvGrpSpPr>
        <p:grpSpPr>
          <a:xfrm>
            <a:off x="4059968" y="3165322"/>
            <a:ext cx="1017400" cy="1017518"/>
            <a:chOff x="719225" y="1001350"/>
            <a:chExt cx="1184400" cy="1184400"/>
          </a:xfrm>
        </p:grpSpPr>
        <p:sp>
          <p:nvSpPr>
            <p:cNvPr id="2029" name="Google Shape;2029;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0" name="Google Shape;2030;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1" name="Google Shape;2031;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2" name="Google Shape;2032;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3" name="Google Shape;2033;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034" name="Google Shape;2034;p71"/>
          <p:cNvGrpSpPr/>
          <p:nvPr/>
        </p:nvGrpSpPr>
        <p:grpSpPr>
          <a:xfrm>
            <a:off x="6881483" y="1504097"/>
            <a:ext cx="1017400" cy="1017518"/>
            <a:chOff x="719225" y="1001350"/>
            <a:chExt cx="1184400" cy="1184400"/>
          </a:xfrm>
        </p:grpSpPr>
        <p:sp>
          <p:nvSpPr>
            <p:cNvPr id="2035" name="Google Shape;2035;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6" name="Google Shape;2036;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7" name="Google Shape;2037;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8" name="Google Shape;2038;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9" name="Google Shape;2039;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040" name="Google Shape;2040;p71"/>
          <p:cNvGrpSpPr/>
          <p:nvPr/>
        </p:nvGrpSpPr>
        <p:grpSpPr>
          <a:xfrm>
            <a:off x="6881483" y="3165322"/>
            <a:ext cx="1017400" cy="1017518"/>
            <a:chOff x="719225" y="1001350"/>
            <a:chExt cx="1184400" cy="1184400"/>
          </a:xfrm>
        </p:grpSpPr>
        <p:sp>
          <p:nvSpPr>
            <p:cNvPr id="2041" name="Google Shape;2041;p71"/>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2" name="Google Shape;2042;p71"/>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3" name="Google Shape;2043;p71"/>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4" name="Google Shape;2044;p71"/>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5" name="Google Shape;2045;p71"/>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046" name="Google Shape;2046;p71"/>
          <p:cNvSpPr/>
          <p:nvPr>
            <p:ph idx="2" type="pic"/>
          </p:nvPr>
        </p:nvSpPr>
        <p:spPr>
          <a:xfrm>
            <a:off x="1292016" y="1504060"/>
            <a:ext cx="886500" cy="886500"/>
          </a:xfrm>
          <a:prstGeom prst="roundRect">
            <a:avLst>
              <a:gd fmla="val 3181" name="adj"/>
            </a:avLst>
          </a:prstGeom>
          <a:noFill/>
          <a:ln>
            <a:noFill/>
          </a:ln>
        </p:spPr>
      </p:sp>
      <p:sp>
        <p:nvSpPr>
          <p:cNvPr id="2047" name="Google Shape;2047;p71"/>
          <p:cNvSpPr/>
          <p:nvPr>
            <p:ph idx="3" type="pic"/>
          </p:nvPr>
        </p:nvSpPr>
        <p:spPr>
          <a:xfrm>
            <a:off x="4060062" y="1504060"/>
            <a:ext cx="886500" cy="886500"/>
          </a:xfrm>
          <a:prstGeom prst="roundRect">
            <a:avLst>
              <a:gd fmla="val 3181" name="adj"/>
            </a:avLst>
          </a:prstGeom>
          <a:noFill/>
          <a:ln>
            <a:noFill/>
          </a:ln>
        </p:spPr>
      </p:sp>
      <p:sp>
        <p:nvSpPr>
          <p:cNvPr id="2048" name="Google Shape;2048;p71"/>
          <p:cNvSpPr/>
          <p:nvPr>
            <p:ph idx="4" type="pic"/>
          </p:nvPr>
        </p:nvSpPr>
        <p:spPr>
          <a:xfrm>
            <a:off x="6881502" y="1504060"/>
            <a:ext cx="886500" cy="886500"/>
          </a:xfrm>
          <a:prstGeom prst="roundRect">
            <a:avLst>
              <a:gd fmla="val 3181" name="adj"/>
            </a:avLst>
          </a:prstGeom>
          <a:noFill/>
          <a:ln>
            <a:noFill/>
          </a:ln>
        </p:spPr>
      </p:sp>
      <p:sp>
        <p:nvSpPr>
          <p:cNvPr id="2049" name="Google Shape;2049;p71"/>
          <p:cNvSpPr/>
          <p:nvPr>
            <p:ph idx="5" type="pic"/>
          </p:nvPr>
        </p:nvSpPr>
        <p:spPr>
          <a:xfrm>
            <a:off x="1292016" y="3165335"/>
            <a:ext cx="886500" cy="886500"/>
          </a:xfrm>
          <a:prstGeom prst="roundRect">
            <a:avLst>
              <a:gd fmla="val 3181" name="adj"/>
            </a:avLst>
          </a:prstGeom>
          <a:noFill/>
          <a:ln>
            <a:noFill/>
          </a:ln>
        </p:spPr>
      </p:sp>
      <p:sp>
        <p:nvSpPr>
          <p:cNvPr id="2050" name="Google Shape;2050;p71"/>
          <p:cNvSpPr/>
          <p:nvPr>
            <p:ph idx="6" type="pic"/>
          </p:nvPr>
        </p:nvSpPr>
        <p:spPr>
          <a:xfrm>
            <a:off x="4060062" y="3165335"/>
            <a:ext cx="886500" cy="886500"/>
          </a:xfrm>
          <a:prstGeom prst="roundRect">
            <a:avLst>
              <a:gd fmla="val 3181" name="adj"/>
            </a:avLst>
          </a:prstGeom>
          <a:noFill/>
          <a:ln>
            <a:noFill/>
          </a:ln>
        </p:spPr>
      </p:sp>
      <p:sp>
        <p:nvSpPr>
          <p:cNvPr id="2051" name="Google Shape;2051;p71"/>
          <p:cNvSpPr/>
          <p:nvPr>
            <p:ph idx="7" type="pic"/>
          </p:nvPr>
        </p:nvSpPr>
        <p:spPr>
          <a:xfrm>
            <a:off x="6881502" y="3165335"/>
            <a:ext cx="886500" cy="886500"/>
          </a:xfrm>
          <a:prstGeom prst="roundRect">
            <a:avLst>
              <a:gd fmla="val 3181" name="adj"/>
            </a:avLst>
          </a:prstGeom>
          <a:noFill/>
          <a:ln>
            <a:noFill/>
          </a:ln>
        </p:spPr>
      </p:sp>
      <p:sp>
        <p:nvSpPr>
          <p:cNvPr id="2052" name="Google Shape;2052;p71"/>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100"/>
              <a:buNone/>
              <a:defRPr b="1">
                <a:solidFill>
                  <a:schemeClr val="dk1"/>
                </a:solidFill>
              </a:defRPr>
            </a:lvl2pPr>
            <a:lvl3pPr lvl="2">
              <a:spcBef>
                <a:spcPts val="0"/>
              </a:spcBef>
              <a:spcAft>
                <a:spcPts val="0"/>
              </a:spcAft>
              <a:buClr>
                <a:schemeClr val="dk1"/>
              </a:buClr>
              <a:buSzPts val="1100"/>
              <a:buNone/>
              <a:defRPr b="1">
                <a:solidFill>
                  <a:schemeClr val="dk1"/>
                </a:solidFill>
              </a:defRPr>
            </a:lvl3pPr>
            <a:lvl4pPr lvl="3">
              <a:spcBef>
                <a:spcPts val="0"/>
              </a:spcBef>
              <a:spcAft>
                <a:spcPts val="0"/>
              </a:spcAft>
              <a:buClr>
                <a:schemeClr val="dk1"/>
              </a:buClr>
              <a:buSzPts val="1100"/>
              <a:buNone/>
              <a:defRPr b="1">
                <a:solidFill>
                  <a:schemeClr val="dk1"/>
                </a:solidFill>
              </a:defRPr>
            </a:lvl4pPr>
            <a:lvl5pPr lvl="4">
              <a:spcBef>
                <a:spcPts val="0"/>
              </a:spcBef>
              <a:spcAft>
                <a:spcPts val="0"/>
              </a:spcAft>
              <a:buClr>
                <a:schemeClr val="dk1"/>
              </a:buClr>
              <a:buSzPts val="1100"/>
              <a:buNone/>
              <a:defRPr b="1">
                <a:solidFill>
                  <a:schemeClr val="dk1"/>
                </a:solidFill>
              </a:defRPr>
            </a:lvl5pPr>
            <a:lvl6pPr lvl="5">
              <a:spcBef>
                <a:spcPts val="0"/>
              </a:spcBef>
              <a:spcAft>
                <a:spcPts val="0"/>
              </a:spcAft>
              <a:buClr>
                <a:schemeClr val="dk1"/>
              </a:buClr>
              <a:buSzPts val="1100"/>
              <a:buNone/>
              <a:defRPr b="1">
                <a:solidFill>
                  <a:schemeClr val="dk1"/>
                </a:solidFill>
              </a:defRPr>
            </a:lvl6pPr>
            <a:lvl7pPr lvl="6">
              <a:spcBef>
                <a:spcPts val="0"/>
              </a:spcBef>
              <a:spcAft>
                <a:spcPts val="0"/>
              </a:spcAft>
              <a:buClr>
                <a:schemeClr val="dk1"/>
              </a:buClr>
              <a:buSzPts val="1100"/>
              <a:buNone/>
              <a:defRPr b="1">
                <a:solidFill>
                  <a:schemeClr val="dk1"/>
                </a:solidFill>
              </a:defRPr>
            </a:lvl7pPr>
            <a:lvl8pPr lvl="7">
              <a:spcBef>
                <a:spcPts val="0"/>
              </a:spcBef>
              <a:spcAft>
                <a:spcPts val="0"/>
              </a:spcAft>
              <a:buClr>
                <a:schemeClr val="dk1"/>
              </a:buClr>
              <a:buSzPts val="1100"/>
              <a:buNone/>
              <a:defRPr b="1">
                <a:solidFill>
                  <a:schemeClr val="dk1"/>
                </a:solidFill>
              </a:defRPr>
            </a:lvl8pPr>
            <a:lvl9pPr lvl="8">
              <a:spcBef>
                <a:spcPts val="0"/>
              </a:spcBef>
              <a:spcAft>
                <a:spcPts val="0"/>
              </a:spcAft>
              <a:buClr>
                <a:schemeClr val="dk1"/>
              </a:buClr>
              <a:buSzPts val="1100"/>
              <a:buNone/>
              <a:defRPr b="1">
                <a:solidFill>
                  <a:schemeClr val="dk1"/>
                </a:solidFill>
              </a:defRPr>
            </a:lvl9pPr>
          </a:lstStyle>
          <a:p/>
        </p:txBody>
      </p:sp>
      <p:sp>
        <p:nvSpPr>
          <p:cNvPr id="2053" name="Google Shape;2053;p71"/>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054" name="Google Shape;2054;p7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055" name="Google Shape;2055;p7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2056" name="Google Shape;2056;p71"/>
          <p:cNvCxnSpPr/>
          <p:nvPr/>
        </p:nvCxnSpPr>
        <p:spPr>
          <a:xfrm>
            <a:off x="5982276" y="3267075"/>
            <a:ext cx="0" cy="1295400"/>
          </a:xfrm>
          <a:prstGeom prst="straightConnector1">
            <a:avLst/>
          </a:prstGeom>
          <a:noFill/>
          <a:ln cap="flat" cmpd="sng" w="9525">
            <a:solidFill>
              <a:schemeClr val="dk2"/>
            </a:solidFill>
            <a:prstDash val="dot"/>
            <a:round/>
            <a:headEnd len="med" w="med" type="none"/>
            <a:tailEnd len="med" w="med" type="none"/>
          </a:ln>
        </p:spPr>
      </p:cxnSp>
      <p:cxnSp>
        <p:nvCxnSpPr>
          <p:cNvPr id="2057" name="Google Shape;2057;p71"/>
          <p:cNvCxnSpPr/>
          <p:nvPr/>
        </p:nvCxnSpPr>
        <p:spPr>
          <a:xfrm>
            <a:off x="5982276" y="1056050"/>
            <a:ext cx="0" cy="1401300"/>
          </a:xfrm>
          <a:prstGeom prst="straightConnector1">
            <a:avLst/>
          </a:prstGeom>
          <a:noFill/>
          <a:ln cap="flat" cmpd="sng" w="9525">
            <a:solidFill>
              <a:schemeClr val="dk2"/>
            </a:solidFill>
            <a:prstDash val="dot"/>
            <a:round/>
            <a:headEnd len="med" w="med" type="none"/>
            <a:tailEnd len="med" w="med" type="none"/>
          </a:ln>
        </p:spPr>
      </p:cxnSp>
      <p:grpSp>
        <p:nvGrpSpPr>
          <p:cNvPr id="2058" name="Google Shape;2058;p71"/>
          <p:cNvGrpSpPr/>
          <p:nvPr/>
        </p:nvGrpSpPr>
        <p:grpSpPr>
          <a:xfrm>
            <a:off x="5871339" y="2655884"/>
            <a:ext cx="250469" cy="393594"/>
            <a:chOff x="1045680" y="4644845"/>
            <a:chExt cx="680252" cy="1068968"/>
          </a:xfrm>
        </p:grpSpPr>
        <p:sp>
          <p:nvSpPr>
            <p:cNvPr id="2059" name="Google Shape;2059;p71"/>
            <p:cNvSpPr/>
            <p:nvPr/>
          </p:nvSpPr>
          <p:spPr>
            <a:xfrm>
              <a:off x="1045680" y="4644845"/>
              <a:ext cx="680252" cy="680252"/>
            </a:xfrm>
            <a:custGeom>
              <a:rect b="b" l="l" r="r" t="t"/>
              <a:pathLst>
                <a:path extrusionOk="0" h="680252" w="680252">
                  <a:moveTo>
                    <a:pt x="340126" y="680253"/>
                  </a:moveTo>
                  <a:cubicBezTo>
                    <a:pt x="527973" y="680253"/>
                    <a:pt x="680253" y="527973"/>
                    <a:pt x="680253" y="340126"/>
                  </a:cubicBezTo>
                  <a:cubicBezTo>
                    <a:pt x="680253" y="152279"/>
                    <a:pt x="527973" y="0"/>
                    <a:pt x="340126" y="0"/>
                  </a:cubicBezTo>
                  <a:cubicBezTo>
                    <a:pt x="152279" y="0"/>
                    <a:pt x="0" y="152279"/>
                    <a:pt x="0" y="340126"/>
                  </a:cubicBezTo>
                  <a:cubicBezTo>
                    <a:pt x="0" y="527973"/>
                    <a:pt x="152279" y="680253"/>
                    <a:pt x="340126" y="680253"/>
                  </a:cubicBezTo>
                  <a:close/>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60" name="Google Shape;2060;p71"/>
            <p:cNvSpPr/>
            <p:nvPr/>
          </p:nvSpPr>
          <p:spPr>
            <a:xfrm>
              <a:off x="1142859" y="5270678"/>
              <a:ext cx="485894" cy="443135"/>
            </a:xfrm>
            <a:custGeom>
              <a:rect b="b" l="l" r="r" t="t"/>
              <a:pathLst>
                <a:path extrusionOk="0" h="443135" w="485894">
                  <a:moveTo>
                    <a:pt x="58793" y="486"/>
                  </a:moveTo>
                  <a:lnTo>
                    <a:pt x="0" y="443136"/>
                  </a:lnTo>
                  <a:lnTo>
                    <a:pt x="242947" y="297368"/>
                  </a:lnTo>
                  <a:lnTo>
                    <a:pt x="485895" y="443136"/>
                  </a:lnTo>
                  <a:lnTo>
                    <a:pt x="427101" y="0"/>
                  </a:lnTo>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61" name="Google Shape;2061;p71"/>
          <p:cNvSpPr txBox="1"/>
          <p:nvPr>
            <p:ph idx="1" type="subTitle"/>
          </p:nvPr>
        </p:nvSpPr>
        <p:spPr>
          <a:xfrm>
            <a:off x="361200" y="1037900"/>
            <a:ext cx="27804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062" name="Google Shape;2062;p71"/>
          <p:cNvSpPr txBox="1"/>
          <p:nvPr>
            <p:ph idx="8" type="subTitle"/>
          </p:nvPr>
        </p:nvSpPr>
        <p:spPr>
          <a:xfrm>
            <a:off x="3181875" y="1037900"/>
            <a:ext cx="27804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063" name="Google Shape;2063;p71"/>
          <p:cNvSpPr txBox="1"/>
          <p:nvPr>
            <p:ph idx="9" type="subTitle"/>
          </p:nvPr>
        </p:nvSpPr>
        <p:spPr>
          <a:xfrm>
            <a:off x="6002550" y="1037900"/>
            <a:ext cx="27804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064" name="Google Shape;2064;p71"/>
          <p:cNvSpPr txBox="1"/>
          <p:nvPr>
            <p:ph idx="13" type="subTitle"/>
          </p:nvPr>
        </p:nvSpPr>
        <p:spPr>
          <a:xfrm>
            <a:off x="1291866"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65" name="Google Shape;2065;p71"/>
          <p:cNvSpPr txBox="1"/>
          <p:nvPr>
            <p:ph idx="14" type="subTitle"/>
          </p:nvPr>
        </p:nvSpPr>
        <p:spPr>
          <a:xfrm>
            <a:off x="4059962"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66" name="Google Shape;2066;p71"/>
          <p:cNvSpPr txBox="1"/>
          <p:nvPr>
            <p:ph idx="15" type="subTitle"/>
          </p:nvPr>
        </p:nvSpPr>
        <p:spPr>
          <a:xfrm>
            <a:off x="6906877"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67" name="Google Shape;2067;p71"/>
          <p:cNvSpPr txBox="1"/>
          <p:nvPr>
            <p:ph idx="16" type="subTitle"/>
          </p:nvPr>
        </p:nvSpPr>
        <p:spPr>
          <a:xfrm>
            <a:off x="1291866"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68" name="Google Shape;2068;p71"/>
          <p:cNvSpPr txBox="1"/>
          <p:nvPr>
            <p:ph idx="17" type="subTitle"/>
          </p:nvPr>
        </p:nvSpPr>
        <p:spPr>
          <a:xfrm>
            <a:off x="4059962"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069" name="Google Shape;2069;p71"/>
          <p:cNvSpPr txBox="1"/>
          <p:nvPr>
            <p:ph idx="18" type="subTitle"/>
          </p:nvPr>
        </p:nvSpPr>
        <p:spPr>
          <a:xfrm>
            <a:off x="6906877"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cxnSp>
        <p:nvCxnSpPr>
          <p:cNvPr id="2070" name="Google Shape;2070;p71"/>
          <p:cNvCxnSpPr/>
          <p:nvPr/>
        </p:nvCxnSpPr>
        <p:spPr>
          <a:xfrm>
            <a:off x="3161448" y="3267075"/>
            <a:ext cx="0" cy="1295400"/>
          </a:xfrm>
          <a:prstGeom prst="straightConnector1">
            <a:avLst/>
          </a:prstGeom>
          <a:noFill/>
          <a:ln cap="flat" cmpd="sng" w="9525">
            <a:solidFill>
              <a:schemeClr val="dk2"/>
            </a:solidFill>
            <a:prstDash val="dot"/>
            <a:round/>
            <a:headEnd len="med" w="med" type="none"/>
            <a:tailEnd len="med" w="med" type="none"/>
          </a:ln>
        </p:spPr>
      </p:cxnSp>
      <p:cxnSp>
        <p:nvCxnSpPr>
          <p:cNvPr id="2071" name="Google Shape;2071;p71"/>
          <p:cNvCxnSpPr/>
          <p:nvPr/>
        </p:nvCxnSpPr>
        <p:spPr>
          <a:xfrm>
            <a:off x="3161448" y="1056050"/>
            <a:ext cx="0" cy="1401300"/>
          </a:xfrm>
          <a:prstGeom prst="straightConnector1">
            <a:avLst/>
          </a:prstGeom>
          <a:noFill/>
          <a:ln cap="flat" cmpd="sng" w="9525">
            <a:solidFill>
              <a:schemeClr val="dk2"/>
            </a:solidFill>
            <a:prstDash val="dot"/>
            <a:round/>
            <a:headEnd len="med" w="med" type="none"/>
            <a:tailEnd len="med" w="med" type="none"/>
          </a:ln>
        </p:spPr>
      </p:cxnSp>
      <p:grpSp>
        <p:nvGrpSpPr>
          <p:cNvPr id="2072" name="Google Shape;2072;p71"/>
          <p:cNvGrpSpPr/>
          <p:nvPr/>
        </p:nvGrpSpPr>
        <p:grpSpPr>
          <a:xfrm>
            <a:off x="3050511" y="2655884"/>
            <a:ext cx="250469" cy="393594"/>
            <a:chOff x="1045680" y="4644845"/>
            <a:chExt cx="680252" cy="1068968"/>
          </a:xfrm>
        </p:grpSpPr>
        <p:sp>
          <p:nvSpPr>
            <p:cNvPr id="2073" name="Google Shape;2073;p71"/>
            <p:cNvSpPr/>
            <p:nvPr/>
          </p:nvSpPr>
          <p:spPr>
            <a:xfrm>
              <a:off x="1045680" y="4644845"/>
              <a:ext cx="680252" cy="680252"/>
            </a:xfrm>
            <a:custGeom>
              <a:rect b="b" l="l" r="r" t="t"/>
              <a:pathLst>
                <a:path extrusionOk="0" h="680252" w="680252">
                  <a:moveTo>
                    <a:pt x="340126" y="680253"/>
                  </a:moveTo>
                  <a:cubicBezTo>
                    <a:pt x="527973" y="680253"/>
                    <a:pt x="680253" y="527973"/>
                    <a:pt x="680253" y="340126"/>
                  </a:cubicBezTo>
                  <a:cubicBezTo>
                    <a:pt x="680253" y="152279"/>
                    <a:pt x="527973" y="0"/>
                    <a:pt x="340126" y="0"/>
                  </a:cubicBezTo>
                  <a:cubicBezTo>
                    <a:pt x="152279" y="0"/>
                    <a:pt x="0" y="152279"/>
                    <a:pt x="0" y="340126"/>
                  </a:cubicBezTo>
                  <a:cubicBezTo>
                    <a:pt x="0" y="527973"/>
                    <a:pt x="152279" y="680253"/>
                    <a:pt x="340126" y="680253"/>
                  </a:cubicBezTo>
                  <a:close/>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74" name="Google Shape;2074;p71"/>
            <p:cNvSpPr/>
            <p:nvPr/>
          </p:nvSpPr>
          <p:spPr>
            <a:xfrm>
              <a:off x="1142859" y="5270678"/>
              <a:ext cx="485894" cy="443135"/>
            </a:xfrm>
            <a:custGeom>
              <a:rect b="b" l="l" r="r" t="t"/>
              <a:pathLst>
                <a:path extrusionOk="0" h="443135" w="485894">
                  <a:moveTo>
                    <a:pt x="58793" y="486"/>
                  </a:moveTo>
                  <a:lnTo>
                    <a:pt x="0" y="443136"/>
                  </a:lnTo>
                  <a:lnTo>
                    <a:pt x="242947" y="297368"/>
                  </a:lnTo>
                  <a:lnTo>
                    <a:pt x="485895" y="443136"/>
                  </a:lnTo>
                  <a:lnTo>
                    <a:pt x="427101" y="0"/>
                  </a:lnTo>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iversary Profile pics - 4 years 8 pics">
  <p:cSld name="OBJECT_1_2_1_2_3">
    <p:bg>
      <p:bgPr>
        <a:solidFill>
          <a:schemeClr val="lt2"/>
        </a:solidFill>
      </p:bgPr>
    </p:bg>
    <p:spTree>
      <p:nvGrpSpPr>
        <p:cNvPr id="2075" name="Shape 2075"/>
        <p:cNvGrpSpPr/>
        <p:nvPr/>
      </p:nvGrpSpPr>
      <p:grpSpPr>
        <a:xfrm>
          <a:off x="0" y="0"/>
          <a:ext cx="0" cy="0"/>
          <a:chOff x="0" y="0"/>
          <a:chExt cx="0" cy="0"/>
        </a:xfrm>
      </p:grpSpPr>
      <p:grpSp>
        <p:nvGrpSpPr>
          <p:cNvPr id="2076" name="Google Shape;2076;p72"/>
          <p:cNvGrpSpPr/>
          <p:nvPr/>
        </p:nvGrpSpPr>
        <p:grpSpPr>
          <a:xfrm>
            <a:off x="869969" y="1504097"/>
            <a:ext cx="1017400" cy="1017518"/>
            <a:chOff x="719225" y="1001350"/>
            <a:chExt cx="1184400" cy="1184400"/>
          </a:xfrm>
        </p:grpSpPr>
        <p:sp>
          <p:nvSpPr>
            <p:cNvPr id="2077" name="Google Shape;2077;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78" name="Google Shape;2078;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79" name="Google Shape;2079;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0" name="Google Shape;2080;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1" name="Google Shape;2081;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082" name="Google Shape;2082;p72"/>
          <p:cNvGrpSpPr/>
          <p:nvPr/>
        </p:nvGrpSpPr>
        <p:grpSpPr>
          <a:xfrm>
            <a:off x="869969" y="3165322"/>
            <a:ext cx="1017400" cy="1017518"/>
            <a:chOff x="719225" y="1001350"/>
            <a:chExt cx="1184400" cy="1184400"/>
          </a:xfrm>
        </p:grpSpPr>
        <p:sp>
          <p:nvSpPr>
            <p:cNvPr id="2083" name="Google Shape;2083;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4" name="Google Shape;2084;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5" name="Google Shape;2085;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6" name="Google Shape;2086;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87" name="Google Shape;2087;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088" name="Google Shape;2088;p72"/>
          <p:cNvGrpSpPr/>
          <p:nvPr/>
        </p:nvGrpSpPr>
        <p:grpSpPr>
          <a:xfrm>
            <a:off x="2977956" y="1504097"/>
            <a:ext cx="1017400" cy="1017518"/>
            <a:chOff x="719225" y="1001350"/>
            <a:chExt cx="1184400" cy="1184400"/>
          </a:xfrm>
        </p:grpSpPr>
        <p:sp>
          <p:nvSpPr>
            <p:cNvPr id="2089" name="Google Shape;2089;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0" name="Google Shape;2090;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1" name="Google Shape;2091;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2" name="Google Shape;2092;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3" name="Google Shape;2093;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094" name="Google Shape;2094;p72"/>
          <p:cNvGrpSpPr/>
          <p:nvPr/>
        </p:nvGrpSpPr>
        <p:grpSpPr>
          <a:xfrm>
            <a:off x="2977956" y="3165322"/>
            <a:ext cx="1017400" cy="1017518"/>
            <a:chOff x="719225" y="1001350"/>
            <a:chExt cx="1184400" cy="1184400"/>
          </a:xfrm>
        </p:grpSpPr>
        <p:sp>
          <p:nvSpPr>
            <p:cNvPr id="2095" name="Google Shape;2095;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6" name="Google Shape;2096;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7" name="Google Shape;2097;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8" name="Google Shape;2098;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099" name="Google Shape;2099;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00" name="Google Shape;2100;p72"/>
          <p:cNvGrpSpPr/>
          <p:nvPr/>
        </p:nvGrpSpPr>
        <p:grpSpPr>
          <a:xfrm>
            <a:off x="5107306" y="1504097"/>
            <a:ext cx="1017400" cy="1017518"/>
            <a:chOff x="719225" y="1001350"/>
            <a:chExt cx="1184400" cy="1184400"/>
          </a:xfrm>
        </p:grpSpPr>
        <p:sp>
          <p:nvSpPr>
            <p:cNvPr id="2101" name="Google Shape;2101;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2" name="Google Shape;2102;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3" name="Google Shape;2103;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4" name="Google Shape;2104;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5" name="Google Shape;2105;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06" name="Google Shape;2106;p72"/>
          <p:cNvGrpSpPr/>
          <p:nvPr/>
        </p:nvGrpSpPr>
        <p:grpSpPr>
          <a:xfrm>
            <a:off x="5107306" y="3165322"/>
            <a:ext cx="1017400" cy="1017518"/>
            <a:chOff x="719225" y="1001350"/>
            <a:chExt cx="1184400" cy="1184400"/>
          </a:xfrm>
        </p:grpSpPr>
        <p:sp>
          <p:nvSpPr>
            <p:cNvPr id="2107" name="Google Shape;2107;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8" name="Google Shape;2108;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09" name="Google Shape;2109;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0" name="Google Shape;2110;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1" name="Google Shape;2111;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12" name="Google Shape;2112;p72"/>
          <p:cNvGrpSpPr/>
          <p:nvPr/>
        </p:nvGrpSpPr>
        <p:grpSpPr>
          <a:xfrm>
            <a:off x="7236656" y="1504097"/>
            <a:ext cx="1017400" cy="1017518"/>
            <a:chOff x="719225" y="1001350"/>
            <a:chExt cx="1184400" cy="1184400"/>
          </a:xfrm>
        </p:grpSpPr>
        <p:sp>
          <p:nvSpPr>
            <p:cNvPr id="2113" name="Google Shape;2113;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4" name="Google Shape;2114;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5" name="Google Shape;2115;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6" name="Google Shape;2116;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17" name="Google Shape;2117;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18" name="Google Shape;2118;p72"/>
          <p:cNvGrpSpPr/>
          <p:nvPr/>
        </p:nvGrpSpPr>
        <p:grpSpPr>
          <a:xfrm>
            <a:off x="7236656" y="3165322"/>
            <a:ext cx="1017400" cy="1017518"/>
            <a:chOff x="719225" y="1001350"/>
            <a:chExt cx="1184400" cy="1184400"/>
          </a:xfrm>
        </p:grpSpPr>
        <p:sp>
          <p:nvSpPr>
            <p:cNvPr id="2119" name="Google Shape;2119;p72"/>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20" name="Google Shape;2120;p72"/>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21" name="Google Shape;2121;p72"/>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22" name="Google Shape;2122;p72"/>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23" name="Google Shape;2123;p72"/>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sp>
        <p:nvSpPr>
          <p:cNvPr id="2124" name="Google Shape;2124;p72"/>
          <p:cNvSpPr/>
          <p:nvPr>
            <p:ph idx="2" type="pic"/>
          </p:nvPr>
        </p:nvSpPr>
        <p:spPr>
          <a:xfrm>
            <a:off x="870125" y="1504060"/>
            <a:ext cx="886500" cy="886500"/>
          </a:xfrm>
          <a:prstGeom prst="roundRect">
            <a:avLst>
              <a:gd fmla="val 3181" name="adj"/>
            </a:avLst>
          </a:prstGeom>
          <a:noFill/>
          <a:ln>
            <a:noFill/>
          </a:ln>
        </p:spPr>
      </p:sp>
      <p:sp>
        <p:nvSpPr>
          <p:cNvPr id="2125" name="Google Shape;2125;p72"/>
          <p:cNvSpPr/>
          <p:nvPr>
            <p:ph idx="3" type="pic"/>
          </p:nvPr>
        </p:nvSpPr>
        <p:spPr>
          <a:xfrm>
            <a:off x="2978050" y="1504060"/>
            <a:ext cx="886500" cy="886500"/>
          </a:xfrm>
          <a:prstGeom prst="roundRect">
            <a:avLst>
              <a:gd fmla="val 3181" name="adj"/>
            </a:avLst>
          </a:prstGeom>
          <a:noFill/>
          <a:ln>
            <a:noFill/>
          </a:ln>
        </p:spPr>
      </p:sp>
      <p:sp>
        <p:nvSpPr>
          <p:cNvPr id="2126" name="Google Shape;2126;p72"/>
          <p:cNvSpPr/>
          <p:nvPr>
            <p:ph idx="4" type="pic"/>
          </p:nvPr>
        </p:nvSpPr>
        <p:spPr>
          <a:xfrm>
            <a:off x="5107325" y="1504060"/>
            <a:ext cx="886500" cy="886500"/>
          </a:xfrm>
          <a:prstGeom prst="roundRect">
            <a:avLst>
              <a:gd fmla="val 3181" name="adj"/>
            </a:avLst>
          </a:prstGeom>
          <a:noFill/>
          <a:ln>
            <a:noFill/>
          </a:ln>
        </p:spPr>
      </p:sp>
      <p:sp>
        <p:nvSpPr>
          <p:cNvPr id="2127" name="Google Shape;2127;p72"/>
          <p:cNvSpPr/>
          <p:nvPr>
            <p:ph idx="5" type="pic"/>
          </p:nvPr>
        </p:nvSpPr>
        <p:spPr>
          <a:xfrm>
            <a:off x="7236650" y="1504060"/>
            <a:ext cx="886500" cy="886500"/>
          </a:xfrm>
          <a:prstGeom prst="roundRect">
            <a:avLst>
              <a:gd fmla="val 3181" name="adj"/>
            </a:avLst>
          </a:prstGeom>
          <a:noFill/>
          <a:ln>
            <a:noFill/>
          </a:ln>
        </p:spPr>
      </p:sp>
      <p:sp>
        <p:nvSpPr>
          <p:cNvPr id="2128" name="Google Shape;2128;p72"/>
          <p:cNvSpPr/>
          <p:nvPr>
            <p:ph idx="6" type="pic"/>
          </p:nvPr>
        </p:nvSpPr>
        <p:spPr>
          <a:xfrm>
            <a:off x="870125" y="3165335"/>
            <a:ext cx="886500" cy="886500"/>
          </a:xfrm>
          <a:prstGeom prst="roundRect">
            <a:avLst>
              <a:gd fmla="val 3181" name="adj"/>
            </a:avLst>
          </a:prstGeom>
          <a:noFill/>
          <a:ln>
            <a:noFill/>
          </a:ln>
        </p:spPr>
      </p:sp>
      <p:sp>
        <p:nvSpPr>
          <p:cNvPr id="2129" name="Google Shape;2129;p72"/>
          <p:cNvSpPr/>
          <p:nvPr>
            <p:ph idx="7" type="pic"/>
          </p:nvPr>
        </p:nvSpPr>
        <p:spPr>
          <a:xfrm>
            <a:off x="2978050" y="3165335"/>
            <a:ext cx="886500" cy="886500"/>
          </a:xfrm>
          <a:prstGeom prst="roundRect">
            <a:avLst>
              <a:gd fmla="val 3181" name="adj"/>
            </a:avLst>
          </a:prstGeom>
          <a:noFill/>
          <a:ln>
            <a:noFill/>
          </a:ln>
        </p:spPr>
      </p:sp>
      <p:sp>
        <p:nvSpPr>
          <p:cNvPr id="2130" name="Google Shape;2130;p72"/>
          <p:cNvSpPr/>
          <p:nvPr>
            <p:ph idx="8" type="pic"/>
          </p:nvPr>
        </p:nvSpPr>
        <p:spPr>
          <a:xfrm>
            <a:off x="5107325" y="3165335"/>
            <a:ext cx="886500" cy="886500"/>
          </a:xfrm>
          <a:prstGeom prst="roundRect">
            <a:avLst>
              <a:gd fmla="val 3181" name="adj"/>
            </a:avLst>
          </a:prstGeom>
          <a:noFill/>
          <a:ln>
            <a:noFill/>
          </a:ln>
        </p:spPr>
      </p:sp>
      <p:sp>
        <p:nvSpPr>
          <p:cNvPr id="2131" name="Google Shape;2131;p72"/>
          <p:cNvSpPr/>
          <p:nvPr>
            <p:ph idx="9" type="pic"/>
          </p:nvPr>
        </p:nvSpPr>
        <p:spPr>
          <a:xfrm>
            <a:off x="7236650" y="3165335"/>
            <a:ext cx="886500" cy="886500"/>
          </a:xfrm>
          <a:prstGeom prst="roundRect">
            <a:avLst>
              <a:gd fmla="val 3181" name="adj"/>
            </a:avLst>
          </a:prstGeom>
          <a:noFill/>
          <a:ln>
            <a:noFill/>
          </a:ln>
        </p:spPr>
      </p:sp>
      <p:sp>
        <p:nvSpPr>
          <p:cNvPr id="2132" name="Google Shape;2132;p72"/>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100"/>
              <a:buNone/>
              <a:defRPr b="1">
                <a:solidFill>
                  <a:schemeClr val="dk1"/>
                </a:solidFill>
              </a:defRPr>
            </a:lvl2pPr>
            <a:lvl3pPr lvl="2">
              <a:spcBef>
                <a:spcPts val="0"/>
              </a:spcBef>
              <a:spcAft>
                <a:spcPts val="0"/>
              </a:spcAft>
              <a:buClr>
                <a:schemeClr val="dk1"/>
              </a:buClr>
              <a:buSzPts val="1100"/>
              <a:buNone/>
              <a:defRPr b="1">
                <a:solidFill>
                  <a:schemeClr val="dk1"/>
                </a:solidFill>
              </a:defRPr>
            </a:lvl3pPr>
            <a:lvl4pPr lvl="3">
              <a:spcBef>
                <a:spcPts val="0"/>
              </a:spcBef>
              <a:spcAft>
                <a:spcPts val="0"/>
              </a:spcAft>
              <a:buClr>
                <a:schemeClr val="dk1"/>
              </a:buClr>
              <a:buSzPts val="1100"/>
              <a:buNone/>
              <a:defRPr b="1">
                <a:solidFill>
                  <a:schemeClr val="dk1"/>
                </a:solidFill>
              </a:defRPr>
            </a:lvl4pPr>
            <a:lvl5pPr lvl="4">
              <a:spcBef>
                <a:spcPts val="0"/>
              </a:spcBef>
              <a:spcAft>
                <a:spcPts val="0"/>
              </a:spcAft>
              <a:buClr>
                <a:schemeClr val="dk1"/>
              </a:buClr>
              <a:buSzPts val="1100"/>
              <a:buNone/>
              <a:defRPr b="1">
                <a:solidFill>
                  <a:schemeClr val="dk1"/>
                </a:solidFill>
              </a:defRPr>
            </a:lvl5pPr>
            <a:lvl6pPr lvl="5">
              <a:spcBef>
                <a:spcPts val="0"/>
              </a:spcBef>
              <a:spcAft>
                <a:spcPts val="0"/>
              </a:spcAft>
              <a:buClr>
                <a:schemeClr val="dk1"/>
              </a:buClr>
              <a:buSzPts val="1100"/>
              <a:buNone/>
              <a:defRPr b="1">
                <a:solidFill>
                  <a:schemeClr val="dk1"/>
                </a:solidFill>
              </a:defRPr>
            </a:lvl6pPr>
            <a:lvl7pPr lvl="6">
              <a:spcBef>
                <a:spcPts val="0"/>
              </a:spcBef>
              <a:spcAft>
                <a:spcPts val="0"/>
              </a:spcAft>
              <a:buClr>
                <a:schemeClr val="dk1"/>
              </a:buClr>
              <a:buSzPts val="1100"/>
              <a:buNone/>
              <a:defRPr b="1">
                <a:solidFill>
                  <a:schemeClr val="dk1"/>
                </a:solidFill>
              </a:defRPr>
            </a:lvl7pPr>
            <a:lvl8pPr lvl="7">
              <a:spcBef>
                <a:spcPts val="0"/>
              </a:spcBef>
              <a:spcAft>
                <a:spcPts val="0"/>
              </a:spcAft>
              <a:buClr>
                <a:schemeClr val="dk1"/>
              </a:buClr>
              <a:buSzPts val="1100"/>
              <a:buNone/>
              <a:defRPr b="1">
                <a:solidFill>
                  <a:schemeClr val="dk1"/>
                </a:solidFill>
              </a:defRPr>
            </a:lvl8pPr>
            <a:lvl9pPr lvl="8">
              <a:spcBef>
                <a:spcPts val="0"/>
              </a:spcBef>
              <a:spcAft>
                <a:spcPts val="0"/>
              </a:spcAft>
              <a:buClr>
                <a:schemeClr val="dk1"/>
              </a:buClr>
              <a:buSzPts val="1100"/>
              <a:buNone/>
              <a:defRPr b="1">
                <a:solidFill>
                  <a:schemeClr val="dk1"/>
                </a:solidFill>
              </a:defRPr>
            </a:lvl9pPr>
          </a:lstStyle>
          <a:p/>
        </p:txBody>
      </p:sp>
      <p:sp>
        <p:nvSpPr>
          <p:cNvPr id="2133" name="Google Shape;2133;p72"/>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134" name="Google Shape;2134;p7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135" name="Google Shape;2135;p7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2136" name="Google Shape;2136;p72"/>
          <p:cNvCxnSpPr/>
          <p:nvPr/>
        </p:nvCxnSpPr>
        <p:spPr>
          <a:xfrm>
            <a:off x="2458488" y="1056050"/>
            <a:ext cx="0" cy="3506400"/>
          </a:xfrm>
          <a:prstGeom prst="straightConnector1">
            <a:avLst/>
          </a:prstGeom>
          <a:noFill/>
          <a:ln cap="flat" cmpd="sng" w="9525">
            <a:solidFill>
              <a:schemeClr val="dk2"/>
            </a:solidFill>
            <a:prstDash val="dot"/>
            <a:round/>
            <a:headEnd len="med" w="med" type="none"/>
            <a:tailEnd len="med" w="med" type="none"/>
          </a:ln>
        </p:spPr>
      </p:cxnSp>
      <p:cxnSp>
        <p:nvCxnSpPr>
          <p:cNvPr id="2137" name="Google Shape;2137;p72"/>
          <p:cNvCxnSpPr/>
          <p:nvPr/>
        </p:nvCxnSpPr>
        <p:spPr>
          <a:xfrm>
            <a:off x="6695025" y="1056050"/>
            <a:ext cx="0" cy="3506400"/>
          </a:xfrm>
          <a:prstGeom prst="straightConnector1">
            <a:avLst/>
          </a:prstGeom>
          <a:noFill/>
          <a:ln cap="flat" cmpd="sng" w="9525">
            <a:solidFill>
              <a:schemeClr val="dk2"/>
            </a:solidFill>
            <a:prstDash val="dot"/>
            <a:round/>
            <a:headEnd len="med" w="med" type="none"/>
            <a:tailEnd len="med" w="med" type="none"/>
          </a:ln>
        </p:spPr>
      </p:cxnSp>
      <p:cxnSp>
        <p:nvCxnSpPr>
          <p:cNvPr id="2138" name="Google Shape;2138;p72"/>
          <p:cNvCxnSpPr/>
          <p:nvPr/>
        </p:nvCxnSpPr>
        <p:spPr>
          <a:xfrm>
            <a:off x="4573943" y="3267075"/>
            <a:ext cx="0" cy="1295400"/>
          </a:xfrm>
          <a:prstGeom prst="straightConnector1">
            <a:avLst/>
          </a:prstGeom>
          <a:noFill/>
          <a:ln cap="flat" cmpd="sng" w="9525">
            <a:solidFill>
              <a:schemeClr val="dk2"/>
            </a:solidFill>
            <a:prstDash val="dot"/>
            <a:round/>
            <a:headEnd len="med" w="med" type="none"/>
            <a:tailEnd len="med" w="med" type="none"/>
          </a:ln>
        </p:spPr>
      </p:cxnSp>
      <p:cxnSp>
        <p:nvCxnSpPr>
          <p:cNvPr id="2139" name="Google Shape;2139;p72"/>
          <p:cNvCxnSpPr/>
          <p:nvPr/>
        </p:nvCxnSpPr>
        <p:spPr>
          <a:xfrm>
            <a:off x="4573943" y="1056050"/>
            <a:ext cx="0" cy="1401300"/>
          </a:xfrm>
          <a:prstGeom prst="straightConnector1">
            <a:avLst/>
          </a:prstGeom>
          <a:noFill/>
          <a:ln cap="flat" cmpd="sng" w="9525">
            <a:solidFill>
              <a:schemeClr val="dk2"/>
            </a:solidFill>
            <a:prstDash val="dot"/>
            <a:round/>
            <a:headEnd len="med" w="med" type="none"/>
            <a:tailEnd len="med" w="med" type="none"/>
          </a:ln>
        </p:spPr>
      </p:cxnSp>
      <p:grpSp>
        <p:nvGrpSpPr>
          <p:cNvPr id="2140" name="Google Shape;2140;p72"/>
          <p:cNvGrpSpPr/>
          <p:nvPr/>
        </p:nvGrpSpPr>
        <p:grpSpPr>
          <a:xfrm>
            <a:off x="4463005" y="2655884"/>
            <a:ext cx="250469" cy="393594"/>
            <a:chOff x="1045680" y="4644845"/>
            <a:chExt cx="680252" cy="1068968"/>
          </a:xfrm>
        </p:grpSpPr>
        <p:sp>
          <p:nvSpPr>
            <p:cNvPr id="2141" name="Google Shape;2141;p72"/>
            <p:cNvSpPr/>
            <p:nvPr/>
          </p:nvSpPr>
          <p:spPr>
            <a:xfrm>
              <a:off x="1045680" y="4644845"/>
              <a:ext cx="680252" cy="680252"/>
            </a:xfrm>
            <a:custGeom>
              <a:rect b="b" l="l" r="r" t="t"/>
              <a:pathLst>
                <a:path extrusionOk="0" h="680252" w="680252">
                  <a:moveTo>
                    <a:pt x="340126" y="680253"/>
                  </a:moveTo>
                  <a:cubicBezTo>
                    <a:pt x="527973" y="680253"/>
                    <a:pt x="680253" y="527973"/>
                    <a:pt x="680253" y="340126"/>
                  </a:cubicBezTo>
                  <a:cubicBezTo>
                    <a:pt x="680253" y="152279"/>
                    <a:pt x="527973" y="0"/>
                    <a:pt x="340126" y="0"/>
                  </a:cubicBezTo>
                  <a:cubicBezTo>
                    <a:pt x="152279" y="0"/>
                    <a:pt x="0" y="152279"/>
                    <a:pt x="0" y="340126"/>
                  </a:cubicBezTo>
                  <a:cubicBezTo>
                    <a:pt x="0" y="527973"/>
                    <a:pt x="152279" y="680253"/>
                    <a:pt x="340126" y="680253"/>
                  </a:cubicBezTo>
                  <a:close/>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42" name="Google Shape;2142;p72"/>
            <p:cNvSpPr/>
            <p:nvPr/>
          </p:nvSpPr>
          <p:spPr>
            <a:xfrm>
              <a:off x="1142859" y="5270678"/>
              <a:ext cx="485894" cy="443135"/>
            </a:xfrm>
            <a:custGeom>
              <a:rect b="b" l="l" r="r" t="t"/>
              <a:pathLst>
                <a:path extrusionOk="0" h="443135" w="485894">
                  <a:moveTo>
                    <a:pt x="58793" y="486"/>
                  </a:moveTo>
                  <a:lnTo>
                    <a:pt x="0" y="443136"/>
                  </a:lnTo>
                  <a:lnTo>
                    <a:pt x="242947" y="297368"/>
                  </a:lnTo>
                  <a:lnTo>
                    <a:pt x="485895" y="443136"/>
                  </a:lnTo>
                  <a:lnTo>
                    <a:pt x="427101" y="0"/>
                  </a:lnTo>
                </a:path>
              </a:pathLst>
            </a:custGeom>
            <a:noFill/>
            <a:ln cap="rnd" cmpd="sng" w="9525">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143" name="Google Shape;2143;p72"/>
          <p:cNvSpPr txBox="1"/>
          <p:nvPr>
            <p:ph idx="1" type="subTitle"/>
          </p:nvPr>
        </p:nvSpPr>
        <p:spPr>
          <a:xfrm>
            <a:off x="361200" y="1037900"/>
            <a:ext cx="20751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144" name="Google Shape;2144;p72"/>
          <p:cNvSpPr txBox="1"/>
          <p:nvPr>
            <p:ph idx="13" type="subTitle"/>
          </p:nvPr>
        </p:nvSpPr>
        <p:spPr>
          <a:xfrm>
            <a:off x="2496475" y="1037900"/>
            <a:ext cx="20751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145" name="Google Shape;2145;p72"/>
          <p:cNvSpPr txBox="1"/>
          <p:nvPr>
            <p:ph idx="14" type="subTitle"/>
          </p:nvPr>
        </p:nvSpPr>
        <p:spPr>
          <a:xfrm>
            <a:off x="4595750" y="1037900"/>
            <a:ext cx="20751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146" name="Google Shape;2146;p72"/>
          <p:cNvSpPr txBox="1"/>
          <p:nvPr>
            <p:ph idx="15" type="subTitle"/>
          </p:nvPr>
        </p:nvSpPr>
        <p:spPr>
          <a:xfrm>
            <a:off x="6718375" y="1037900"/>
            <a:ext cx="2075100" cy="352500"/>
          </a:xfrm>
          <a:prstGeom prst="rect">
            <a:avLst/>
          </a:prstGeom>
          <a:noFill/>
        </p:spPr>
        <p:txBody>
          <a:bodyPr anchorCtr="0" anchor="t" bIns="34275" lIns="0" spcFirstLastPara="1" rIns="68575" wrap="square" tIns="34275">
            <a:noAutofit/>
          </a:bodyPr>
          <a:lstStyle>
            <a:lvl1pPr lvl="0" algn="ctr">
              <a:spcBef>
                <a:spcPts val="800"/>
              </a:spcBef>
              <a:spcAft>
                <a:spcPts val="0"/>
              </a:spcAft>
              <a:buClr>
                <a:schemeClr val="dk1"/>
              </a:buClr>
              <a:buSzPts val="700"/>
              <a:buFont typeface="Inter Medium"/>
              <a:buNone/>
              <a:defRPr sz="1400">
                <a:solidFill>
                  <a:schemeClr val="dk1"/>
                </a:solidFill>
                <a:highlight>
                  <a:schemeClr val="accent4"/>
                </a:highlight>
                <a:latin typeface="Inter Medium"/>
                <a:ea typeface="Inter Medium"/>
                <a:cs typeface="Inter Medium"/>
                <a:sym typeface="Inter Medium"/>
              </a:defRPr>
            </a:lvl1pPr>
            <a:lvl2pPr lvl="1" algn="ctr">
              <a:spcBef>
                <a:spcPts val="400"/>
              </a:spcBef>
              <a:spcAft>
                <a:spcPts val="0"/>
              </a:spcAft>
              <a:buClr>
                <a:schemeClr val="dk1"/>
              </a:buClr>
              <a:buSzPts val="1200"/>
              <a:buNone/>
              <a:defRPr>
                <a:solidFill>
                  <a:schemeClr val="dk1"/>
                </a:solidFill>
                <a:highlight>
                  <a:schemeClr val="accent4"/>
                </a:highlight>
              </a:defRPr>
            </a:lvl2pPr>
            <a:lvl3pPr lvl="2" algn="ctr">
              <a:spcBef>
                <a:spcPts val="400"/>
              </a:spcBef>
              <a:spcAft>
                <a:spcPts val="0"/>
              </a:spcAft>
              <a:buClr>
                <a:schemeClr val="dk1"/>
              </a:buClr>
              <a:buSzPts val="1200"/>
              <a:buNone/>
              <a:defRPr>
                <a:solidFill>
                  <a:schemeClr val="dk1"/>
                </a:solidFill>
                <a:highlight>
                  <a:schemeClr val="accent4"/>
                </a:highlight>
              </a:defRPr>
            </a:lvl3pPr>
            <a:lvl4pPr lvl="3" algn="ctr">
              <a:spcBef>
                <a:spcPts val="400"/>
              </a:spcBef>
              <a:spcAft>
                <a:spcPts val="0"/>
              </a:spcAft>
              <a:buClr>
                <a:schemeClr val="dk1"/>
              </a:buClr>
              <a:buSzPts val="1200"/>
              <a:buNone/>
              <a:defRPr>
                <a:solidFill>
                  <a:schemeClr val="dk1"/>
                </a:solidFill>
                <a:highlight>
                  <a:schemeClr val="accent4"/>
                </a:highlight>
              </a:defRPr>
            </a:lvl4pPr>
            <a:lvl5pPr lvl="4" algn="ctr">
              <a:spcBef>
                <a:spcPts val="400"/>
              </a:spcBef>
              <a:spcAft>
                <a:spcPts val="0"/>
              </a:spcAft>
              <a:buClr>
                <a:schemeClr val="dk1"/>
              </a:buClr>
              <a:buSzPts val="1200"/>
              <a:buNone/>
              <a:defRPr>
                <a:solidFill>
                  <a:schemeClr val="dk1"/>
                </a:solidFill>
                <a:highlight>
                  <a:schemeClr val="accent4"/>
                </a:highlight>
              </a:defRPr>
            </a:lvl5pPr>
            <a:lvl6pPr lvl="5" algn="ctr">
              <a:spcBef>
                <a:spcPts val="400"/>
              </a:spcBef>
              <a:spcAft>
                <a:spcPts val="0"/>
              </a:spcAft>
              <a:buClr>
                <a:schemeClr val="dk1"/>
              </a:buClr>
              <a:buSzPts val="1200"/>
              <a:buNone/>
              <a:defRPr>
                <a:solidFill>
                  <a:schemeClr val="dk1"/>
                </a:solidFill>
                <a:highlight>
                  <a:schemeClr val="accent4"/>
                </a:highlight>
              </a:defRPr>
            </a:lvl6pPr>
            <a:lvl7pPr lvl="6" algn="ctr">
              <a:spcBef>
                <a:spcPts val="400"/>
              </a:spcBef>
              <a:spcAft>
                <a:spcPts val="0"/>
              </a:spcAft>
              <a:buClr>
                <a:schemeClr val="dk1"/>
              </a:buClr>
              <a:buSzPts val="1200"/>
              <a:buNone/>
              <a:defRPr>
                <a:solidFill>
                  <a:schemeClr val="dk1"/>
                </a:solidFill>
                <a:highlight>
                  <a:schemeClr val="accent4"/>
                </a:highlight>
              </a:defRPr>
            </a:lvl7pPr>
            <a:lvl8pPr lvl="7" algn="ctr">
              <a:spcBef>
                <a:spcPts val="400"/>
              </a:spcBef>
              <a:spcAft>
                <a:spcPts val="0"/>
              </a:spcAft>
              <a:buClr>
                <a:schemeClr val="dk1"/>
              </a:buClr>
              <a:buSzPts val="1200"/>
              <a:buNone/>
              <a:defRPr>
                <a:solidFill>
                  <a:schemeClr val="dk1"/>
                </a:solidFill>
                <a:highlight>
                  <a:schemeClr val="accent4"/>
                </a:highlight>
              </a:defRPr>
            </a:lvl8pPr>
            <a:lvl9pPr lvl="8" algn="ctr">
              <a:spcBef>
                <a:spcPts val="400"/>
              </a:spcBef>
              <a:spcAft>
                <a:spcPts val="0"/>
              </a:spcAft>
              <a:buClr>
                <a:schemeClr val="dk1"/>
              </a:buClr>
              <a:buSzPts val="1200"/>
              <a:buNone/>
              <a:defRPr>
                <a:solidFill>
                  <a:schemeClr val="dk1"/>
                </a:solidFill>
                <a:highlight>
                  <a:schemeClr val="accent4"/>
                </a:highlight>
              </a:defRPr>
            </a:lvl9pPr>
          </a:lstStyle>
          <a:p/>
        </p:txBody>
      </p:sp>
      <p:sp>
        <p:nvSpPr>
          <p:cNvPr id="2147" name="Google Shape;2147;p72"/>
          <p:cNvSpPr txBox="1"/>
          <p:nvPr>
            <p:ph idx="16" type="subTitle"/>
          </p:nvPr>
        </p:nvSpPr>
        <p:spPr>
          <a:xfrm>
            <a:off x="869975"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48" name="Google Shape;2148;p72"/>
          <p:cNvSpPr txBox="1"/>
          <p:nvPr>
            <p:ph idx="17" type="subTitle"/>
          </p:nvPr>
        </p:nvSpPr>
        <p:spPr>
          <a:xfrm>
            <a:off x="297795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49" name="Google Shape;2149;p72"/>
          <p:cNvSpPr txBox="1"/>
          <p:nvPr>
            <p:ph idx="18" type="subTitle"/>
          </p:nvPr>
        </p:nvSpPr>
        <p:spPr>
          <a:xfrm>
            <a:off x="513270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50" name="Google Shape;2150;p72"/>
          <p:cNvSpPr txBox="1"/>
          <p:nvPr>
            <p:ph idx="19" type="subTitle"/>
          </p:nvPr>
        </p:nvSpPr>
        <p:spPr>
          <a:xfrm>
            <a:off x="723665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51" name="Google Shape;2151;p72"/>
          <p:cNvSpPr txBox="1"/>
          <p:nvPr>
            <p:ph idx="20" type="subTitle"/>
          </p:nvPr>
        </p:nvSpPr>
        <p:spPr>
          <a:xfrm>
            <a:off x="869975"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52" name="Google Shape;2152;p72"/>
          <p:cNvSpPr txBox="1"/>
          <p:nvPr>
            <p:ph idx="21" type="subTitle"/>
          </p:nvPr>
        </p:nvSpPr>
        <p:spPr>
          <a:xfrm>
            <a:off x="297795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53" name="Google Shape;2153;p72"/>
          <p:cNvSpPr txBox="1"/>
          <p:nvPr>
            <p:ph idx="22" type="subTitle"/>
          </p:nvPr>
        </p:nvSpPr>
        <p:spPr>
          <a:xfrm>
            <a:off x="513270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154" name="Google Shape;2154;p72"/>
          <p:cNvSpPr txBox="1"/>
          <p:nvPr>
            <p:ph idx="23" type="subTitle"/>
          </p:nvPr>
        </p:nvSpPr>
        <p:spPr>
          <a:xfrm>
            <a:off x="723665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ics - 8 ">
  <p:cSld name="OBJECT_1_2_1_2_3_1">
    <p:bg>
      <p:bgPr>
        <a:solidFill>
          <a:schemeClr val="lt2"/>
        </a:solidFill>
      </p:bgPr>
    </p:bg>
    <p:spTree>
      <p:nvGrpSpPr>
        <p:cNvPr id="2155" name="Shape 2155"/>
        <p:cNvGrpSpPr/>
        <p:nvPr/>
      </p:nvGrpSpPr>
      <p:grpSpPr>
        <a:xfrm>
          <a:off x="0" y="0"/>
          <a:ext cx="0" cy="0"/>
          <a:chOff x="0" y="0"/>
          <a:chExt cx="0" cy="0"/>
        </a:xfrm>
      </p:grpSpPr>
      <p:grpSp>
        <p:nvGrpSpPr>
          <p:cNvPr id="2156" name="Google Shape;2156;p73"/>
          <p:cNvGrpSpPr/>
          <p:nvPr/>
        </p:nvGrpSpPr>
        <p:grpSpPr>
          <a:xfrm>
            <a:off x="869969" y="1504097"/>
            <a:ext cx="1017400" cy="1017518"/>
            <a:chOff x="719225" y="1001350"/>
            <a:chExt cx="1184400" cy="1184400"/>
          </a:xfrm>
        </p:grpSpPr>
        <p:sp>
          <p:nvSpPr>
            <p:cNvPr id="2157" name="Google Shape;2157;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58" name="Google Shape;2158;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59" name="Google Shape;2159;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0" name="Google Shape;2160;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1" name="Google Shape;2161;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62" name="Google Shape;2162;p73"/>
          <p:cNvGrpSpPr/>
          <p:nvPr/>
        </p:nvGrpSpPr>
        <p:grpSpPr>
          <a:xfrm>
            <a:off x="869969" y="3165322"/>
            <a:ext cx="1017400" cy="1017518"/>
            <a:chOff x="719225" y="1001350"/>
            <a:chExt cx="1184400" cy="1184400"/>
          </a:xfrm>
        </p:grpSpPr>
        <p:sp>
          <p:nvSpPr>
            <p:cNvPr id="2163" name="Google Shape;2163;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4" name="Google Shape;2164;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5" name="Google Shape;2165;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6" name="Google Shape;2166;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67" name="Google Shape;2167;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68" name="Google Shape;2168;p73"/>
          <p:cNvGrpSpPr/>
          <p:nvPr/>
        </p:nvGrpSpPr>
        <p:grpSpPr>
          <a:xfrm>
            <a:off x="2977956" y="1504097"/>
            <a:ext cx="1017400" cy="1017518"/>
            <a:chOff x="719225" y="1001350"/>
            <a:chExt cx="1184400" cy="1184400"/>
          </a:xfrm>
        </p:grpSpPr>
        <p:sp>
          <p:nvSpPr>
            <p:cNvPr id="2169" name="Google Shape;2169;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0" name="Google Shape;2170;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1" name="Google Shape;2171;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2" name="Google Shape;2172;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3" name="Google Shape;2173;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74" name="Google Shape;2174;p73"/>
          <p:cNvGrpSpPr/>
          <p:nvPr/>
        </p:nvGrpSpPr>
        <p:grpSpPr>
          <a:xfrm>
            <a:off x="2977956" y="3165322"/>
            <a:ext cx="1017400" cy="1017518"/>
            <a:chOff x="719225" y="1001350"/>
            <a:chExt cx="1184400" cy="1184400"/>
          </a:xfrm>
        </p:grpSpPr>
        <p:sp>
          <p:nvSpPr>
            <p:cNvPr id="2175" name="Google Shape;2175;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6" name="Google Shape;2176;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7" name="Google Shape;2177;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8" name="Google Shape;2178;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79" name="Google Shape;2179;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80" name="Google Shape;2180;p73"/>
          <p:cNvGrpSpPr/>
          <p:nvPr/>
        </p:nvGrpSpPr>
        <p:grpSpPr>
          <a:xfrm>
            <a:off x="5107306" y="1504097"/>
            <a:ext cx="1017400" cy="1017518"/>
            <a:chOff x="719225" y="1001350"/>
            <a:chExt cx="1184400" cy="1184400"/>
          </a:xfrm>
        </p:grpSpPr>
        <p:sp>
          <p:nvSpPr>
            <p:cNvPr id="2181" name="Google Shape;2181;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2" name="Google Shape;2182;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3" name="Google Shape;2183;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4" name="Google Shape;2184;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5" name="Google Shape;2185;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86" name="Google Shape;2186;p73"/>
          <p:cNvGrpSpPr/>
          <p:nvPr/>
        </p:nvGrpSpPr>
        <p:grpSpPr>
          <a:xfrm>
            <a:off x="5107306" y="3165322"/>
            <a:ext cx="1017400" cy="1017518"/>
            <a:chOff x="719225" y="1001350"/>
            <a:chExt cx="1184400" cy="1184400"/>
          </a:xfrm>
        </p:grpSpPr>
        <p:sp>
          <p:nvSpPr>
            <p:cNvPr id="2187" name="Google Shape;2187;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8" name="Google Shape;2188;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89" name="Google Shape;2189;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0" name="Google Shape;2190;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1" name="Google Shape;2191;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92" name="Google Shape;2192;p73"/>
          <p:cNvGrpSpPr/>
          <p:nvPr/>
        </p:nvGrpSpPr>
        <p:grpSpPr>
          <a:xfrm>
            <a:off x="7236656" y="1504097"/>
            <a:ext cx="1017400" cy="1017518"/>
            <a:chOff x="719225" y="1001350"/>
            <a:chExt cx="1184400" cy="1184400"/>
          </a:xfrm>
        </p:grpSpPr>
        <p:sp>
          <p:nvSpPr>
            <p:cNvPr id="2193" name="Google Shape;2193;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4" name="Google Shape;2194;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5" name="Google Shape;2195;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6" name="Google Shape;2196;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197" name="Google Shape;2197;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grpSp>
        <p:nvGrpSpPr>
          <p:cNvPr id="2198" name="Google Shape;2198;p73"/>
          <p:cNvGrpSpPr/>
          <p:nvPr/>
        </p:nvGrpSpPr>
        <p:grpSpPr>
          <a:xfrm>
            <a:off x="7236656" y="3165322"/>
            <a:ext cx="1017400" cy="1017518"/>
            <a:chOff x="719225" y="1001350"/>
            <a:chExt cx="1184400" cy="1184400"/>
          </a:xfrm>
        </p:grpSpPr>
        <p:sp>
          <p:nvSpPr>
            <p:cNvPr id="2199" name="Google Shape;2199;p73"/>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200" name="Google Shape;2200;p73"/>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201" name="Google Shape;2201;p73"/>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202" name="Google Shape;2202;p73"/>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sp>
          <p:nvSpPr>
            <p:cNvPr id="2203" name="Google Shape;2203;p73"/>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Inter"/>
                <a:ea typeface="Inter"/>
                <a:cs typeface="Inter"/>
                <a:sym typeface="Inter"/>
              </a:endParaRPr>
            </a:p>
          </p:txBody>
        </p:sp>
      </p:grpSp>
      <p:sp>
        <p:nvSpPr>
          <p:cNvPr id="2204" name="Google Shape;2204;p73"/>
          <p:cNvSpPr/>
          <p:nvPr>
            <p:ph idx="2" type="pic"/>
          </p:nvPr>
        </p:nvSpPr>
        <p:spPr>
          <a:xfrm>
            <a:off x="870125" y="1504060"/>
            <a:ext cx="886500" cy="886500"/>
          </a:xfrm>
          <a:prstGeom prst="roundRect">
            <a:avLst>
              <a:gd fmla="val 3181" name="adj"/>
            </a:avLst>
          </a:prstGeom>
          <a:noFill/>
          <a:ln>
            <a:noFill/>
          </a:ln>
        </p:spPr>
      </p:sp>
      <p:sp>
        <p:nvSpPr>
          <p:cNvPr id="2205" name="Google Shape;2205;p73"/>
          <p:cNvSpPr/>
          <p:nvPr>
            <p:ph idx="3" type="pic"/>
          </p:nvPr>
        </p:nvSpPr>
        <p:spPr>
          <a:xfrm>
            <a:off x="2978050" y="1504060"/>
            <a:ext cx="886500" cy="886500"/>
          </a:xfrm>
          <a:prstGeom prst="roundRect">
            <a:avLst>
              <a:gd fmla="val 3181" name="adj"/>
            </a:avLst>
          </a:prstGeom>
          <a:noFill/>
          <a:ln>
            <a:noFill/>
          </a:ln>
        </p:spPr>
      </p:sp>
      <p:sp>
        <p:nvSpPr>
          <p:cNvPr id="2206" name="Google Shape;2206;p73"/>
          <p:cNvSpPr/>
          <p:nvPr>
            <p:ph idx="4" type="pic"/>
          </p:nvPr>
        </p:nvSpPr>
        <p:spPr>
          <a:xfrm>
            <a:off x="5107325" y="1504060"/>
            <a:ext cx="886500" cy="886500"/>
          </a:xfrm>
          <a:prstGeom prst="roundRect">
            <a:avLst>
              <a:gd fmla="val 3181" name="adj"/>
            </a:avLst>
          </a:prstGeom>
          <a:noFill/>
          <a:ln>
            <a:noFill/>
          </a:ln>
        </p:spPr>
      </p:sp>
      <p:sp>
        <p:nvSpPr>
          <p:cNvPr id="2207" name="Google Shape;2207;p73"/>
          <p:cNvSpPr/>
          <p:nvPr>
            <p:ph idx="5" type="pic"/>
          </p:nvPr>
        </p:nvSpPr>
        <p:spPr>
          <a:xfrm>
            <a:off x="7236650" y="1504060"/>
            <a:ext cx="886500" cy="886500"/>
          </a:xfrm>
          <a:prstGeom prst="roundRect">
            <a:avLst>
              <a:gd fmla="val 3181" name="adj"/>
            </a:avLst>
          </a:prstGeom>
          <a:noFill/>
          <a:ln>
            <a:noFill/>
          </a:ln>
        </p:spPr>
      </p:sp>
      <p:sp>
        <p:nvSpPr>
          <p:cNvPr id="2208" name="Google Shape;2208;p73"/>
          <p:cNvSpPr/>
          <p:nvPr>
            <p:ph idx="6" type="pic"/>
          </p:nvPr>
        </p:nvSpPr>
        <p:spPr>
          <a:xfrm>
            <a:off x="870125" y="3165335"/>
            <a:ext cx="886500" cy="886500"/>
          </a:xfrm>
          <a:prstGeom prst="roundRect">
            <a:avLst>
              <a:gd fmla="val 3181" name="adj"/>
            </a:avLst>
          </a:prstGeom>
          <a:noFill/>
          <a:ln>
            <a:noFill/>
          </a:ln>
        </p:spPr>
      </p:sp>
      <p:sp>
        <p:nvSpPr>
          <p:cNvPr id="2209" name="Google Shape;2209;p73"/>
          <p:cNvSpPr/>
          <p:nvPr>
            <p:ph idx="7" type="pic"/>
          </p:nvPr>
        </p:nvSpPr>
        <p:spPr>
          <a:xfrm>
            <a:off x="2978050" y="3165335"/>
            <a:ext cx="886500" cy="886500"/>
          </a:xfrm>
          <a:prstGeom prst="roundRect">
            <a:avLst>
              <a:gd fmla="val 3181" name="adj"/>
            </a:avLst>
          </a:prstGeom>
          <a:noFill/>
          <a:ln>
            <a:noFill/>
          </a:ln>
        </p:spPr>
      </p:sp>
      <p:sp>
        <p:nvSpPr>
          <p:cNvPr id="2210" name="Google Shape;2210;p73"/>
          <p:cNvSpPr/>
          <p:nvPr>
            <p:ph idx="8" type="pic"/>
          </p:nvPr>
        </p:nvSpPr>
        <p:spPr>
          <a:xfrm>
            <a:off x="5107325" y="3165335"/>
            <a:ext cx="886500" cy="886500"/>
          </a:xfrm>
          <a:prstGeom prst="roundRect">
            <a:avLst>
              <a:gd fmla="val 3181" name="adj"/>
            </a:avLst>
          </a:prstGeom>
          <a:noFill/>
          <a:ln>
            <a:noFill/>
          </a:ln>
        </p:spPr>
      </p:sp>
      <p:sp>
        <p:nvSpPr>
          <p:cNvPr id="2211" name="Google Shape;2211;p73"/>
          <p:cNvSpPr/>
          <p:nvPr>
            <p:ph idx="9" type="pic"/>
          </p:nvPr>
        </p:nvSpPr>
        <p:spPr>
          <a:xfrm>
            <a:off x="7236650" y="3165335"/>
            <a:ext cx="886500" cy="886500"/>
          </a:xfrm>
          <a:prstGeom prst="roundRect">
            <a:avLst>
              <a:gd fmla="val 3181" name="adj"/>
            </a:avLst>
          </a:prstGeom>
          <a:noFill/>
          <a:ln>
            <a:noFill/>
          </a:ln>
        </p:spPr>
      </p:sp>
      <p:sp>
        <p:nvSpPr>
          <p:cNvPr id="2212" name="Google Shape;2212;p73"/>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2213" name="Google Shape;2213;p73"/>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214" name="Google Shape;2214;p73"/>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215" name="Google Shape;2215;p73"/>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6" name="Google Shape;2216;p73"/>
          <p:cNvSpPr txBox="1"/>
          <p:nvPr>
            <p:ph idx="1" type="subTitle"/>
          </p:nvPr>
        </p:nvSpPr>
        <p:spPr>
          <a:xfrm>
            <a:off x="869975"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17" name="Google Shape;2217;p73"/>
          <p:cNvSpPr txBox="1"/>
          <p:nvPr>
            <p:ph idx="13" type="subTitle"/>
          </p:nvPr>
        </p:nvSpPr>
        <p:spPr>
          <a:xfrm>
            <a:off x="297795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18" name="Google Shape;2218;p73"/>
          <p:cNvSpPr txBox="1"/>
          <p:nvPr>
            <p:ph idx="14" type="subTitle"/>
          </p:nvPr>
        </p:nvSpPr>
        <p:spPr>
          <a:xfrm>
            <a:off x="513270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19" name="Google Shape;2219;p73"/>
          <p:cNvSpPr txBox="1"/>
          <p:nvPr>
            <p:ph idx="15" type="subTitle"/>
          </p:nvPr>
        </p:nvSpPr>
        <p:spPr>
          <a:xfrm>
            <a:off x="7236650" y="25628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20" name="Google Shape;2220;p73"/>
          <p:cNvSpPr txBox="1"/>
          <p:nvPr>
            <p:ph idx="16" type="subTitle"/>
          </p:nvPr>
        </p:nvSpPr>
        <p:spPr>
          <a:xfrm>
            <a:off x="869975"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21" name="Google Shape;2221;p73"/>
          <p:cNvSpPr txBox="1"/>
          <p:nvPr>
            <p:ph idx="17" type="subTitle"/>
          </p:nvPr>
        </p:nvSpPr>
        <p:spPr>
          <a:xfrm>
            <a:off x="297795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22" name="Google Shape;2222;p73"/>
          <p:cNvSpPr txBox="1"/>
          <p:nvPr>
            <p:ph idx="18" type="subTitle"/>
          </p:nvPr>
        </p:nvSpPr>
        <p:spPr>
          <a:xfrm>
            <a:off x="513270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
        <p:nvSpPr>
          <p:cNvPr id="2223" name="Google Shape;2223;p73"/>
          <p:cNvSpPr txBox="1"/>
          <p:nvPr>
            <p:ph idx="19" type="subTitle"/>
          </p:nvPr>
        </p:nvSpPr>
        <p:spPr>
          <a:xfrm>
            <a:off x="7236650" y="4232143"/>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SzPts val="900"/>
              <a:buFont typeface="Inter"/>
              <a:buNone/>
              <a:defRPr b="1" sz="900"/>
            </a:lvl1pPr>
            <a:lvl2pPr lvl="1">
              <a:lnSpc>
                <a:spcPct val="100000"/>
              </a:lnSpc>
              <a:spcBef>
                <a:spcPts val="0"/>
              </a:spcBef>
              <a:spcAft>
                <a:spcPts val="0"/>
              </a:spcAft>
              <a:buSzPts val="900"/>
              <a:buFont typeface="Inter"/>
              <a:buNone/>
              <a:defRPr b="1" sz="900"/>
            </a:lvl2pPr>
            <a:lvl3pPr lvl="2">
              <a:lnSpc>
                <a:spcPct val="100000"/>
              </a:lnSpc>
              <a:spcBef>
                <a:spcPts val="0"/>
              </a:spcBef>
              <a:spcAft>
                <a:spcPts val="0"/>
              </a:spcAft>
              <a:buSzPts val="900"/>
              <a:buFont typeface="Inter"/>
              <a:buNone/>
              <a:defRPr b="1" sz="900"/>
            </a:lvl3pPr>
            <a:lvl4pPr lvl="3">
              <a:lnSpc>
                <a:spcPct val="100000"/>
              </a:lnSpc>
              <a:spcBef>
                <a:spcPts val="0"/>
              </a:spcBef>
              <a:spcAft>
                <a:spcPts val="0"/>
              </a:spcAft>
              <a:buSzPts val="900"/>
              <a:buFont typeface="Inter"/>
              <a:buNone/>
              <a:defRPr b="1" sz="900"/>
            </a:lvl4pPr>
            <a:lvl5pPr lvl="4">
              <a:lnSpc>
                <a:spcPct val="100000"/>
              </a:lnSpc>
              <a:spcBef>
                <a:spcPts val="0"/>
              </a:spcBef>
              <a:spcAft>
                <a:spcPts val="0"/>
              </a:spcAft>
              <a:buSzPts val="900"/>
              <a:buFont typeface="Inter"/>
              <a:buNone/>
              <a:defRPr b="1" sz="900"/>
            </a:lvl5pPr>
            <a:lvl6pPr lvl="5">
              <a:lnSpc>
                <a:spcPct val="100000"/>
              </a:lnSpc>
              <a:spcBef>
                <a:spcPts val="0"/>
              </a:spcBef>
              <a:spcAft>
                <a:spcPts val="0"/>
              </a:spcAft>
              <a:buSzPts val="900"/>
              <a:buFont typeface="Inter"/>
              <a:buNone/>
              <a:defRPr b="1" sz="900">
                <a:latin typeface="Inter"/>
                <a:ea typeface="Inter"/>
                <a:cs typeface="Inter"/>
                <a:sym typeface="Inter"/>
              </a:defRPr>
            </a:lvl6pPr>
            <a:lvl7pPr lvl="6">
              <a:lnSpc>
                <a:spcPct val="100000"/>
              </a:lnSpc>
              <a:spcBef>
                <a:spcPts val="0"/>
              </a:spcBef>
              <a:spcAft>
                <a:spcPts val="0"/>
              </a:spcAft>
              <a:buSzPts val="900"/>
              <a:buFont typeface="Inter"/>
              <a:buNone/>
              <a:defRPr b="1" sz="900">
                <a:latin typeface="Inter"/>
                <a:ea typeface="Inter"/>
                <a:cs typeface="Inter"/>
                <a:sym typeface="Inter"/>
              </a:defRPr>
            </a:lvl7pPr>
            <a:lvl8pPr lvl="7">
              <a:lnSpc>
                <a:spcPct val="100000"/>
              </a:lnSpc>
              <a:spcBef>
                <a:spcPts val="0"/>
              </a:spcBef>
              <a:spcAft>
                <a:spcPts val="0"/>
              </a:spcAft>
              <a:buSzPts val="900"/>
              <a:buFont typeface="Inter"/>
              <a:buNone/>
              <a:defRPr b="1" sz="900">
                <a:latin typeface="Inter"/>
                <a:ea typeface="Inter"/>
                <a:cs typeface="Inter"/>
                <a:sym typeface="Inter"/>
              </a:defRPr>
            </a:lvl8pPr>
            <a:lvl9pPr lvl="8">
              <a:lnSpc>
                <a:spcPct val="100000"/>
              </a:lnSpc>
              <a:spcBef>
                <a:spcPts val="0"/>
              </a:spcBef>
              <a:spcAft>
                <a:spcPts val="0"/>
              </a:spcAft>
              <a:buSzPts val="900"/>
              <a:buFont typeface="Inter"/>
              <a:buNone/>
              <a:defRPr b="1" sz="900">
                <a:latin typeface="Inter"/>
                <a:ea typeface="Inter"/>
                <a:cs typeface="Inter"/>
                <a:sym typeface="Inte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ics - 4">
  <p:cSld name="OBJECT_1_2_1_2_2_1">
    <p:bg>
      <p:bgPr>
        <a:solidFill>
          <a:schemeClr val="lt2"/>
        </a:solidFill>
      </p:bgPr>
    </p:bg>
    <p:spTree>
      <p:nvGrpSpPr>
        <p:cNvPr id="2224" name="Shape 2224"/>
        <p:cNvGrpSpPr/>
        <p:nvPr/>
      </p:nvGrpSpPr>
      <p:grpSpPr>
        <a:xfrm>
          <a:off x="0" y="0"/>
          <a:ext cx="0" cy="0"/>
          <a:chOff x="0" y="0"/>
          <a:chExt cx="0" cy="0"/>
        </a:xfrm>
      </p:grpSpPr>
      <p:grpSp>
        <p:nvGrpSpPr>
          <p:cNvPr id="2225" name="Google Shape;2225;p74"/>
          <p:cNvGrpSpPr/>
          <p:nvPr/>
        </p:nvGrpSpPr>
        <p:grpSpPr>
          <a:xfrm>
            <a:off x="869996" y="1504078"/>
            <a:ext cx="1224670" cy="1224788"/>
            <a:chOff x="719225" y="1001350"/>
            <a:chExt cx="1184400" cy="1184400"/>
          </a:xfrm>
        </p:grpSpPr>
        <p:sp>
          <p:nvSpPr>
            <p:cNvPr id="2226" name="Google Shape;2226;p74"/>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27" name="Google Shape;2227;p74"/>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28" name="Google Shape;2228;p74"/>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29" name="Google Shape;2229;p74"/>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0" name="Google Shape;2230;p74"/>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31" name="Google Shape;2231;p74"/>
          <p:cNvGrpSpPr/>
          <p:nvPr/>
        </p:nvGrpSpPr>
        <p:grpSpPr>
          <a:xfrm>
            <a:off x="2966929" y="1504078"/>
            <a:ext cx="1224670" cy="1224788"/>
            <a:chOff x="719225" y="1001350"/>
            <a:chExt cx="1184400" cy="1184400"/>
          </a:xfrm>
        </p:grpSpPr>
        <p:sp>
          <p:nvSpPr>
            <p:cNvPr id="2232" name="Google Shape;2232;p74"/>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3" name="Google Shape;2233;p74"/>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4" name="Google Shape;2234;p74"/>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5" name="Google Shape;2235;p74"/>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6" name="Google Shape;2236;p74"/>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37" name="Google Shape;2237;p74"/>
          <p:cNvGrpSpPr/>
          <p:nvPr/>
        </p:nvGrpSpPr>
        <p:grpSpPr>
          <a:xfrm>
            <a:off x="5063693" y="1504078"/>
            <a:ext cx="1224670" cy="1224788"/>
            <a:chOff x="719225" y="1001350"/>
            <a:chExt cx="1184400" cy="1184400"/>
          </a:xfrm>
        </p:grpSpPr>
        <p:sp>
          <p:nvSpPr>
            <p:cNvPr id="2238" name="Google Shape;2238;p74"/>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9" name="Google Shape;2239;p74"/>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0" name="Google Shape;2240;p74"/>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1" name="Google Shape;2241;p74"/>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2" name="Google Shape;2242;p74"/>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43" name="Google Shape;2243;p74"/>
          <p:cNvGrpSpPr/>
          <p:nvPr/>
        </p:nvGrpSpPr>
        <p:grpSpPr>
          <a:xfrm>
            <a:off x="7160484" y="1504078"/>
            <a:ext cx="1224670" cy="1224788"/>
            <a:chOff x="719225" y="1001350"/>
            <a:chExt cx="1184400" cy="1184400"/>
          </a:xfrm>
        </p:grpSpPr>
        <p:sp>
          <p:nvSpPr>
            <p:cNvPr id="2244" name="Google Shape;2244;p74"/>
            <p:cNvSpPr/>
            <p:nvPr/>
          </p:nvSpPr>
          <p:spPr>
            <a:xfrm>
              <a:off x="719225" y="10013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5" name="Google Shape;2245;p74"/>
            <p:cNvSpPr/>
            <p:nvPr/>
          </p:nvSpPr>
          <p:spPr>
            <a:xfrm>
              <a:off x="795425" y="10775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6" name="Google Shape;2246;p74"/>
            <p:cNvSpPr/>
            <p:nvPr/>
          </p:nvSpPr>
          <p:spPr>
            <a:xfrm>
              <a:off x="871625" y="1153750"/>
              <a:ext cx="1032000" cy="1032000"/>
            </a:xfrm>
            <a:prstGeom prst="roundRect">
              <a:avLst>
                <a:gd fmla="val 317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7" name="Google Shape;2247;p74"/>
            <p:cNvSpPr/>
            <p:nvPr/>
          </p:nvSpPr>
          <p:spPr>
            <a:xfrm>
              <a:off x="1737725" y="1008075"/>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8" name="Google Shape;2248;p74"/>
            <p:cNvSpPr/>
            <p:nvPr/>
          </p:nvSpPr>
          <p:spPr>
            <a:xfrm rot="10800000">
              <a:off x="725809" y="2020700"/>
              <a:ext cx="152700" cy="1527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249" name="Google Shape;2249;p74"/>
          <p:cNvSpPr/>
          <p:nvPr>
            <p:ph idx="2" type="pic"/>
          </p:nvPr>
        </p:nvSpPr>
        <p:spPr>
          <a:xfrm>
            <a:off x="870164" y="1504048"/>
            <a:ext cx="1067100" cy="1067100"/>
          </a:xfrm>
          <a:prstGeom prst="roundRect">
            <a:avLst>
              <a:gd fmla="val 3181" name="adj"/>
            </a:avLst>
          </a:prstGeom>
          <a:noFill/>
          <a:ln>
            <a:noFill/>
          </a:ln>
        </p:spPr>
      </p:sp>
      <p:sp>
        <p:nvSpPr>
          <p:cNvPr id="2250" name="Google Shape;2250;p74"/>
          <p:cNvSpPr/>
          <p:nvPr>
            <p:ph idx="3" type="pic"/>
          </p:nvPr>
        </p:nvSpPr>
        <p:spPr>
          <a:xfrm>
            <a:off x="2966929" y="1504048"/>
            <a:ext cx="1067100" cy="1067100"/>
          </a:xfrm>
          <a:prstGeom prst="roundRect">
            <a:avLst>
              <a:gd fmla="val 3181" name="adj"/>
            </a:avLst>
          </a:prstGeom>
          <a:noFill/>
          <a:ln>
            <a:noFill/>
          </a:ln>
        </p:spPr>
      </p:sp>
      <p:sp>
        <p:nvSpPr>
          <p:cNvPr id="2251" name="Google Shape;2251;p74"/>
          <p:cNvSpPr/>
          <p:nvPr>
            <p:ph idx="4" type="pic"/>
          </p:nvPr>
        </p:nvSpPr>
        <p:spPr>
          <a:xfrm>
            <a:off x="5063693" y="1504048"/>
            <a:ext cx="1067100" cy="1067100"/>
          </a:xfrm>
          <a:prstGeom prst="roundRect">
            <a:avLst>
              <a:gd fmla="val 3181" name="adj"/>
            </a:avLst>
          </a:prstGeom>
          <a:noFill/>
          <a:ln>
            <a:noFill/>
          </a:ln>
        </p:spPr>
      </p:sp>
      <p:sp>
        <p:nvSpPr>
          <p:cNvPr id="2252" name="Google Shape;2252;p74"/>
          <p:cNvSpPr/>
          <p:nvPr>
            <p:ph idx="5" type="pic"/>
          </p:nvPr>
        </p:nvSpPr>
        <p:spPr>
          <a:xfrm>
            <a:off x="7160457" y="1504048"/>
            <a:ext cx="1067100" cy="1067100"/>
          </a:xfrm>
          <a:prstGeom prst="roundRect">
            <a:avLst>
              <a:gd fmla="val 3181" name="adj"/>
            </a:avLst>
          </a:prstGeom>
          <a:noFill/>
          <a:ln>
            <a:noFill/>
          </a:ln>
        </p:spPr>
      </p:sp>
      <p:sp>
        <p:nvSpPr>
          <p:cNvPr id="2253" name="Google Shape;2253;p74"/>
          <p:cNvSpPr txBox="1"/>
          <p:nvPr>
            <p:ph type="title"/>
          </p:nvPr>
        </p:nvSpPr>
        <p:spPr>
          <a:xfrm>
            <a:off x="713775" y="269998"/>
            <a:ext cx="7886700" cy="7314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100"/>
              <a:buNone/>
              <a:defRPr b="1">
                <a:solidFill>
                  <a:schemeClr val="dk1"/>
                </a:solidFill>
              </a:defRPr>
            </a:lvl2pPr>
            <a:lvl3pPr lvl="2">
              <a:spcBef>
                <a:spcPts val="0"/>
              </a:spcBef>
              <a:spcAft>
                <a:spcPts val="0"/>
              </a:spcAft>
              <a:buClr>
                <a:schemeClr val="dk1"/>
              </a:buClr>
              <a:buSzPts val="1100"/>
              <a:buNone/>
              <a:defRPr b="1">
                <a:solidFill>
                  <a:schemeClr val="dk1"/>
                </a:solidFill>
              </a:defRPr>
            </a:lvl3pPr>
            <a:lvl4pPr lvl="3">
              <a:spcBef>
                <a:spcPts val="0"/>
              </a:spcBef>
              <a:spcAft>
                <a:spcPts val="0"/>
              </a:spcAft>
              <a:buClr>
                <a:schemeClr val="dk1"/>
              </a:buClr>
              <a:buSzPts val="1100"/>
              <a:buNone/>
              <a:defRPr b="1">
                <a:solidFill>
                  <a:schemeClr val="dk1"/>
                </a:solidFill>
              </a:defRPr>
            </a:lvl4pPr>
            <a:lvl5pPr lvl="4">
              <a:spcBef>
                <a:spcPts val="0"/>
              </a:spcBef>
              <a:spcAft>
                <a:spcPts val="0"/>
              </a:spcAft>
              <a:buClr>
                <a:schemeClr val="dk1"/>
              </a:buClr>
              <a:buSzPts val="1100"/>
              <a:buNone/>
              <a:defRPr b="1">
                <a:solidFill>
                  <a:schemeClr val="dk1"/>
                </a:solidFill>
              </a:defRPr>
            </a:lvl5pPr>
            <a:lvl6pPr lvl="5">
              <a:spcBef>
                <a:spcPts val="0"/>
              </a:spcBef>
              <a:spcAft>
                <a:spcPts val="0"/>
              </a:spcAft>
              <a:buClr>
                <a:schemeClr val="dk1"/>
              </a:buClr>
              <a:buSzPts val="1100"/>
              <a:buNone/>
              <a:defRPr b="1">
                <a:solidFill>
                  <a:schemeClr val="dk1"/>
                </a:solidFill>
              </a:defRPr>
            </a:lvl6pPr>
            <a:lvl7pPr lvl="6">
              <a:spcBef>
                <a:spcPts val="0"/>
              </a:spcBef>
              <a:spcAft>
                <a:spcPts val="0"/>
              </a:spcAft>
              <a:buClr>
                <a:schemeClr val="dk1"/>
              </a:buClr>
              <a:buSzPts val="1100"/>
              <a:buNone/>
              <a:defRPr b="1">
                <a:solidFill>
                  <a:schemeClr val="dk1"/>
                </a:solidFill>
              </a:defRPr>
            </a:lvl7pPr>
            <a:lvl8pPr lvl="7">
              <a:spcBef>
                <a:spcPts val="0"/>
              </a:spcBef>
              <a:spcAft>
                <a:spcPts val="0"/>
              </a:spcAft>
              <a:buClr>
                <a:schemeClr val="dk1"/>
              </a:buClr>
              <a:buSzPts val="1100"/>
              <a:buNone/>
              <a:defRPr b="1">
                <a:solidFill>
                  <a:schemeClr val="dk1"/>
                </a:solidFill>
              </a:defRPr>
            </a:lvl8pPr>
            <a:lvl9pPr lvl="8">
              <a:spcBef>
                <a:spcPts val="0"/>
              </a:spcBef>
              <a:spcAft>
                <a:spcPts val="0"/>
              </a:spcAft>
              <a:buClr>
                <a:schemeClr val="dk1"/>
              </a:buClr>
              <a:buSzPts val="1100"/>
              <a:buNone/>
              <a:defRPr b="1">
                <a:solidFill>
                  <a:schemeClr val="dk1"/>
                </a:solidFill>
              </a:defRPr>
            </a:lvl9pPr>
          </a:lstStyle>
          <a:p/>
        </p:txBody>
      </p:sp>
      <p:sp>
        <p:nvSpPr>
          <p:cNvPr id="2254" name="Google Shape;2254;p74"/>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255" name="Google Shape;2255;p74"/>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256" name="Google Shape;2256;p74"/>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57" name="Google Shape;2257;p74"/>
          <p:cNvSpPr txBox="1"/>
          <p:nvPr>
            <p:ph idx="1" type="subTitle"/>
          </p:nvPr>
        </p:nvSpPr>
        <p:spPr>
          <a:xfrm>
            <a:off x="869975"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258" name="Google Shape;2258;p74"/>
          <p:cNvSpPr txBox="1"/>
          <p:nvPr>
            <p:ph idx="6" type="subTitle"/>
          </p:nvPr>
        </p:nvSpPr>
        <p:spPr>
          <a:xfrm>
            <a:off x="2966929"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259" name="Google Shape;2259;p74"/>
          <p:cNvSpPr txBox="1"/>
          <p:nvPr>
            <p:ph idx="7" type="subTitle"/>
          </p:nvPr>
        </p:nvSpPr>
        <p:spPr>
          <a:xfrm>
            <a:off x="5063693"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
        <p:nvSpPr>
          <p:cNvPr id="2260" name="Google Shape;2260;p74"/>
          <p:cNvSpPr txBox="1"/>
          <p:nvPr>
            <p:ph idx="8" type="subTitle"/>
          </p:nvPr>
        </p:nvSpPr>
        <p:spPr>
          <a:xfrm>
            <a:off x="7160450" y="2867606"/>
            <a:ext cx="1534800" cy="352500"/>
          </a:xfrm>
          <a:prstGeom prst="rect">
            <a:avLst/>
          </a:prstGeom>
          <a:noFill/>
        </p:spPr>
        <p:txBody>
          <a:bodyPr anchorCtr="0" anchor="t" bIns="34275" lIns="0" spcFirstLastPara="1" rIns="68575" wrap="square" tIns="34275">
            <a:noAutofit/>
          </a:bodyPr>
          <a:lstStyle>
            <a:lvl1pPr lvl="0">
              <a:lnSpc>
                <a:spcPct val="100000"/>
              </a:lnSpc>
              <a:spcBef>
                <a:spcPts val="0"/>
              </a:spcBef>
              <a:spcAft>
                <a:spcPts val="0"/>
              </a:spcAft>
              <a:buClr>
                <a:schemeClr val="dk1"/>
              </a:buClr>
              <a:buSzPts val="900"/>
              <a:buFont typeface="Inter"/>
              <a:buNone/>
              <a:defRPr b="1" sz="900">
                <a:solidFill>
                  <a:schemeClr val="dk1"/>
                </a:solidFill>
              </a:defRPr>
            </a:lvl1pPr>
            <a:lvl2pPr lvl="1">
              <a:lnSpc>
                <a:spcPct val="100000"/>
              </a:lnSpc>
              <a:spcBef>
                <a:spcPts val="0"/>
              </a:spcBef>
              <a:spcAft>
                <a:spcPts val="0"/>
              </a:spcAft>
              <a:buClr>
                <a:schemeClr val="dk1"/>
              </a:buClr>
              <a:buSzPts val="900"/>
              <a:buFont typeface="Inter"/>
              <a:buNone/>
              <a:defRPr b="1" sz="900">
                <a:solidFill>
                  <a:schemeClr val="dk1"/>
                </a:solidFill>
              </a:defRPr>
            </a:lvl2pPr>
            <a:lvl3pPr lvl="2">
              <a:lnSpc>
                <a:spcPct val="100000"/>
              </a:lnSpc>
              <a:spcBef>
                <a:spcPts val="0"/>
              </a:spcBef>
              <a:spcAft>
                <a:spcPts val="0"/>
              </a:spcAft>
              <a:buClr>
                <a:schemeClr val="dk1"/>
              </a:buClr>
              <a:buSzPts val="900"/>
              <a:buFont typeface="Inter"/>
              <a:buNone/>
              <a:defRPr b="1" sz="900">
                <a:solidFill>
                  <a:schemeClr val="dk1"/>
                </a:solidFill>
              </a:defRPr>
            </a:lvl3pPr>
            <a:lvl4pPr lvl="3">
              <a:lnSpc>
                <a:spcPct val="100000"/>
              </a:lnSpc>
              <a:spcBef>
                <a:spcPts val="0"/>
              </a:spcBef>
              <a:spcAft>
                <a:spcPts val="0"/>
              </a:spcAft>
              <a:buClr>
                <a:schemeClr val="dk1"/>
              </a:buClr>
              <a:buSzPts val="900"/>
              <a:buFont typeface="Inter"/>
              <a:buNone/>
              <a:defRPr b="1" sz="900">
                <a:solidFill>
                  <a:schemeClr val="dk1"/>
                </a:solidFill>
              </a:defRPr>
            </a:lvl4pPr>
            <a:lvl5pPr lvl="4">
              <a:lnSpc>
                <a:spcPct val="100000"/>
              </a:lnSpc>
              <a:spcBef>
                <a:spcPts val="0"/>
              </a:spcBef>
              <a:spcAft>
                <a:spcPts val="0"/>
              </a:spcAft>
              <a:buClr>
                <a:schemeClr val="dk1"/>
              </a:buClr>
              <a:buSzPts val="900"/>
              <a:buFont typeface="Inter"/>
              <a:buNone/>
              <a:defRPr b="1" sz="900">
                <a:solidFill>
                  <a:schemeClr val="dk1"/>
                </a:solidFill>
              </a:defRPr>
            </a:lvl5pPr>
            <a:lvl6pPr lvl="5">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900"/>
              <a:buFont typeface="Inter"/>
              <a:buNone/>
              <a:defRPr b="1" sz="900">
                <a:solidFill>
                  <a:schemeClr val="dk1"/>
                </a:solidFill>
                <a:latin typeface="Inter"/>
                <a:ea typeface="Inter"/>
                <a:cs typeface="Inter"/>
                <a:sym typeface="Inte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hapes - Lunar">
  <p:cSld name="BLANK_5">
    <p:bg>
      <p:bgPr>
        <a:solidFill>
          <a:schemeClr val="lt2"/>
        </a:solidFill>
      </p:bgPr>
    </p:bg>
    <p:spTree>
      <p:nvGrpSpPr>
        <p:cNvPr id="2261" name="Shape 2261"/>
        <p:cNvGrpSpPr/>
        <p:nvPr/>
      </p:nvGrpSpPr>
      <p:grpSpPr>
        <a:xfrm>
          <a:off x="0" y="0"/>
          <a:ext cx="0" cy="0"/>
          <a:chOff x="0" y="0"/>
          <a:chExt cx="0" cy="0"/>
        </a:xfrm>
      </p:grpSpPr>
      <p:sp>
        <p:nvSpPr>
          <p:cNvPr id="2262" name="Google Shape;2262;p75"/>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263" name="Google Shape;2263;p75"/>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4" name="Google Shape;2264;p75"/>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grpSp>
        <p:nvGrpSpPr>
          <p:cNvPr id="2265" name="Google Shape;2265;p75"/>
          <p:cNvGrpSpPr/>
          <p:nvPr/>
        </p:nvGrpSpPr>
        <p:grpSpPr>
          <a:xfrm>
            <a:off x="3287672" y="786300"/>
            <a:ext cx="2645400" cy="1880100"/>
            <a:chOff x="361200" y="538650"/>
            <a:chExt cx="2645400" cy="1880100"/>
          </a:xfrm>
        </p:grpSpPr>
        <p:sp>
          <p:nvSpPr>
            <p:cNvPr id="2266" name="Google Shape;2266;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67" name="Google Shape;2267;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68" name="Google Shape;2268;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69" name="Google Shape;2269;p75"/>
          <p:cNvGrpSpPr/>
          <p:nvPr/>
        </p:nvGrpSpPr>
        <p:grpSpPr>
          <a:xfrm>
            <a:off x="6260922" y="786300"/>
            <a:ext cx="2645400" cy="1880100"/>
            <a:chOff x="361200" y="538650"/>
            <a:chExt cx="2645400" cy="1880100"/>
          </a:xfrm>
        </p:grpSpPr>
        <p:sp>
          <p:nvSpPr>
            <p:cNvPr id="2270" name="Google Shape;2270;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71" name="Google Shape;2271;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72" name="Google Shape;2272;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73" name="Google Shape;2273;p75"/>
          <p:cNvGrpSpPr/>
          <p:nvPr/>
        </p:nvGrpSpPr>
        <p:grpSpPr>
          <a:xfrm>
            <a:off x="3287672" y="2853400"/>
            <a:ext cx="2645400" cy="1880100"/>
            <a:chOff x="361200" y="538650"/>
            <a:chExt cx="2645400" cy="1880100"/>
          </a:xfrm>
        </p:grpSpPr>
        <p:sp>
          <p:nvSpPr>
            <p:cNvPr id="2274" name="Google Shape;2274;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75" name="Google Shape;2275;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76" name="Google Shape;2276;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77" name="Google Shape;2277;p75"/>
          <p:cNvGrpSpPr/>
          <p:nvPr/>
        </p:nvGrpSpPr>
        <p:grpSpPr>
          <a:xfrm>
            <a:off x="253047" y="2853400"/>
            <a:ext cx="2645400" cy="1880100"/>
            <a:chOff x="361200" y="538650"/>
            <a:chExt cx="2645400" cy="1880100"/>
          </a:xfrm>
        </p:grpSpPr>
        <p:sp>
          <p:nvSpPr>
            <p:cNvPr id="2278" name="Google Shape;2278;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79" name="Google Shape;2279;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80" name="Google Shape;2280;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81" name="Google Shape;2281;p75"/>
          <p:cNvGrpSpPr/>
          <p:nvPr/>
        </p:nvGrpSpPr>
        <p:grpSpPr>
          <a:xfrm>
            <a:off x="6260922" y="2853400"/>
            <a:ext cx="2645400" cy="1880100"/>
            <a:chOff x="361200" y="538650"/>
            <a:chExt cx="2645400" cy="1880100"/>
          </a:xfrm>
        </p:grpSpPr>
        <p:sp>
          <p:nvSpPr>
            <p:cNvPr id="2282" name="Google Shape;2282;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83" name="Google Shape;2283;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84" name="Google Shape;2284;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85" name="Google Shape;2285;p75"/>
          <p:cNvGrpSpPr/>
          <p:nvPr/>
        </p:nvGrpSpPr>
        <p:grpSpPr>
          <a:xfrm>
            <a:off x="253059" y="786300"/>
            <a:ext cx="2645400" cy="1880100"/>
            <a:chOff x="361200" y="538650"/>
            <a:chExt cx="2645400" cy="1880100"/>
          </a:xfrm>
        </p:grpSpPr>
        <p:sp>
          <p:nvSpPr>
            <p:cNvPr id="2286" name="Google Shape;2286;p75"/>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287" name="Google Shape;2287;p75"/>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88" name="Google Shape;2288;p75"/>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289" name="Google Shape;2289;p75"/>
          <p:cNvSpPr txBox="1"/>
          <p:nvPr>
            <p:ph type="title"/>
          </p:nvPr>
        </p:nvSpPr>
        <p:spPr>
          <a:xfrm>
            <a:off x="713775" y="269999"/>
            <a:ext cx="7886700" cy="4443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2290" name="Google Shape;2290;p75"/>
          <p:cNvSpPr txBox="1"/>
          <p:nvPr>
            <p:ph idx="1" type="subTitle"/>
          </p:nvPr>
        </p:nvSpPr>
        <p:spPr>
          <a:xfrm>
            <a:off x="481650" y="11298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291" name="Google Shape;2291;p75"/>
          <p:cNvSpPr txBox="1"/>
          <p:nvPr>
            <p:ph idx="2" type="subTitle"/>
          </p:nvPr>
        </p:nvSpPr>
        <p:spPr>
          <a:xfrm>
            <a:off x="3534488" y="11298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292" name="Google Shape;2292;p75"/>
          <p:cNvSpPr txBox="1"/>
          <p:nvPr>
            <p:ph idx="3" type="subTitle"/>
          </p:nvPr>
        </p:nvSpPr>
        <p:spPr>
          <a:xfrm>
            <a:off x="6504163" y="11298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293" name="Google Shape;2293;p75"/>
          <p:cNvSpPr txBox="1"/>
          <p:nvPr>
            <p:ph idx="4" type="subTitle"/>
          </p:nvPr>
        </p:nvSpPr>
        <p:spPr>
          <a:xfrm>
            <a:off x="481650" y="32773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294" name="Google Shape;2294;p75"/>
          <p:cNvSpPr txBox="1"/>
          <p:nvPr>
            <p:ph idx="5" type="subTitle"/>
          </p:nvPr>
        </p:nvSpPr>
        <p:spPr>
          <a:xfrm>
            <a:off x="3534488" y="32773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295" name="Google Shape;2295;p75"/>
          <p:cNvSpPr txBox="1"/>
          <p:nvPr>
            <p:ph idx="6" type="subTitle"/>
          </p:nvPr>
        </p:nvSpPr>
        <p:spPr>
          <a:xfrm>
            <a:off x="6504163" y="3277300"/>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hapes - Lunar">
  <p:cSld name="BLANK_5_1">
    <p:bg>
      <p:bgPr>
        <a:solidFill>
          <a:schemeClr val="lt2"/>
        </a:solidFill>
      </p:bgPr>
    </p:bg>
    <p:spTree>
      <p:nvGrpSpPr>
        <p:cNvPr id="2296" name="Shape 2296"/>
        <p:cNvGrpSpPr/>
        <p:nvPr/>
      </p:nvGrpSpPr>
      <p:grpSpPr>
        <a:xfrm>
          <a:off x="0" y="0"/>
          <a:ext cx="0" cy="0"/>
          <a:chOff x="0" y="0"/>
          <a:chExt cx="0" cy="0"/>
        </a:xfrm>
      </p:grpSpPr>
      <p:sp>
        <p:nvSpPr>
          <p:cNvPr id="2297" name="Google Shape;2297;p76"/>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298" name="Google Shape;2298;p76"/>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9" name="Google Shape;2299;p76"/>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grpSp>
        <p:nvGrpSpPr>
          <p:cNvPr id="2300" name="Google Shape;2300;p76"/>
          <p:cNvGrpSpPr/>
          <p:nvPr/>
        </p:nvGrpSpPr>
        <p:grpSpPr>
          <a:xfrm>
            <a:off x="3287672" y="1577588"/>
            <a:ext cx="2645400" cy="1880100"/>
            <a:chOff x="361200" y="538650"/>
            <a:chExt cx="2645400" cy="1880100"/>
          </a:xfrm>
        </p:grpSpPr>
        <p:sp>
          <p:nvSpPr>
            <p:cNvPr id="2301" name="Google Shape;2301;p76"/>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02" name="Google Shape;2302;p76"/>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3" name="Google Shape;2303;p76"/>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04" name="Google Shape;2304;p76"/>
          <p:cNvGrpSpPr/>
          <p:nvPr/>
        </p:nvGrpSpPr>
        <p:grpSpPr>
          <a:xfrm>
            <a:off x="6260922" y="1577588"/>
            <a:ext cx="2645400" cy="1880100"/>
            <a:chOff x="361200" y="538650"/>
            <a:chExt cx="2645400" cy="1880100"/>
          </a:xfrm>
        </p:grpSpPr>
        <p:sp>
          <p:nvSpPr>
            <p:cNvPr id="2305" name="Google Shape;2305;p76"/>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06" name="Google Shape;2306;p76"/>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7" name="Google Shape;2307;p76"/>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08" name="Google Shape;2308;p76"/>
          <p:cNvGrpSpPr/>
          <p:nvPr/>
        </p:nvGrpSpPr>
        <p:grpSpPr>
          <a:xfrm>
            <a:off x="253059" y="1577588"/>
            <a:ext cx="2645400" cy="1880100"/>
            <a:chOff x="361200" y="538650"/>
            <a:chExt cx="2645400" cy="1880100"/>
          </a:xfrm>
        </p:grpSpPr>
        <p:sp>
          <p:nvSpPr>
            <p:cNvPr id="2309" name="Google Shape;2309;p76"/>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10" name="Google Shape;2310;p76"/>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11" name="Google Shape;2311;p76"/>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312" name="Google Shape;2312;p76"/>
          <p:cNvSpPr txBox="1"/>
          <p:nvPr>
            <p:ph type="title"/>
          </p:nvPr>
        </p:nvSpPr>
        <p:spPr>
          <a:xfrm>
            <a:off x="713775" y="269999"/>
            <a:ext cx="7886700" cy="4443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2313" name="Google Shape;2313;p76"/>
          <p:cNvSpPr txBox="1"/>
          <p:nvPr>
            <p:ph idx="1" type="subTitle"/>
          </p:nvPr>
        </p:nvSpPr>
        <p:spPr>
          <a:xfrm>
            <a:off x="481650" y="1921088"/>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14" name="Google Shape;2314;p76"/>
          <p:cNvSpPr txBox="1"/>
          <p:nvPr>
            <p:ph idx="2" type="subTitle"/>
          </p:nvPr>
        </p:nvSpPr>
        <p:spPr>
          <a:xfrm>
            <a:off x="3534488" y="1921088"/>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15" name="Google Shape;2315;p76"/>
          <p:cNvSpPr txBox="1"/>
          <p:nvPr>
            <p:ph idx="3" type="subTitle"/>
          </p:nvPr>
        </p:nvSpPr>
        <p:spPr>
          <a:xfrm>
            <a:off x="6504163" y="1921088"/>
            <a:ext cx="2059200" cy="10323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hapes Long - Lunar">
  <p:cSld name="BLANK_5_1_1">
    <p:bg>
      <p:bgPr>
        <a:solidFill>
          <a:schemeClr val="lt2"/>
        </a:solidFill>
      </p:bgPr>
    </p:bg>
    <p:spTree>
      <p:nvGrpSpPr>
        <p:cNvPr id="2316" name="Shape 2316"/>
        <p:cNvGrpSpPr/>
        <p:nvPr/>
      </p:nvGrpSpPr>
      <p:grpSpPr>
        <a:xfrm>
          <a:off x="0" y="0"/>
          <a:ext cx="0" cy="0"/>
          <a:chOff x="0" y="0"/>
          <a:chExt cx="0" cy="0"/>
        </a:xfrm>
      </p:grpSpPr>
      <p:grpSp>
        <p:nvGrpSpPr>
          <p:cNvPr id="2317" name="Google Shape;2317;p77"/>
          <p:cNvGrpSpPr/>
          <p:nvPr/>
        </p:nvGrpSpPr>
        <p:grpSpPr>
          <a:xfrm>
            <a:off x="3287672" y="2277813"/>
            <a:ext cx="2645400" cy="1880100"/>
            <a:chOff x="361200" y="538650"/>
            <a:chExt cx="2645400" cy="1880100"/>
          </a:xfrm>
        </p:grpSpPr>
        <p:sp>
          <p:nvSpPr>
            <p:cNvPr id="2318" name="Google Shape;2318;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19" name="Google Shape;2319;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0" name="Google Shape;2320;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21" name="Google Shape;2321;p77"/>
          <p:cNvGrpSpPr/>
          <p:nvPr/>
        </p:nvGrpSpPr>
        <p:grpSpPr>
          <a:xfrm>
            <a:off x="6260922" y="2277813"/>
            <a:ext cx="2645400" cy="1880100"/>
            <a:chOff x="361200" y="538650"/>
            <a:chExt cx="2645400" cy="1880100"/>
          </a:xfrm>
        </p:grpSpPr>
        <p:sp>
          <p:nvSpPr>
            <p:cNvPr id="2322" name="Google Shape;2322;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23" name="Google Shape;2323;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4" name="Google Shape;2324;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25" name="Google Shape;2325;p77"/>
          <p:cNvGrpSpPr/>
          <p:nvPr/>
        </p:nvGrpSpPr>
        <p:grpSpPr>
          <a:xfrm>
            <a:off x="253059" y="2277813"/>
            <a:ext cx="2645400" cy="1880100"/>
            <a:chOff x="361200" y="538650"/>
            <a:chExt cx="2645400" cy="1880100"/>
          </a:xfrm>
        </p:grpSpPr>
        <p:sp>
          <p:nvSpPr>
            <p:cNvPr id="2326" name="Google Shape;2326;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27" name="Google Shape;2327;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8" name="Google Shape;2328;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329" name="Google Shape;2329;p77"/>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lvl1pPr lvl="0" algn="r">
              <a:buNone/>
              <a:defRPr sz="500">
                <a:solidFill>
                  <a:schemeClr val="dk2"/>
                </a:solidFill>
                <a:latin typeface="Inter"/>
                <a:ea typeface="Inter"/>
                <a:cs typeface="Inter"/>
                <a:sym typeface="Inter"/>
              </a:defRPr>
            </a:lvl1pPr>
            <a:lvl2pPr lvl="1" algn="r">
              <a:buNone/>
              <a:defRPr sz="500">
                <a:solidFill>
                  <a:schemeClr val="dk2"/>
                </a:solidFill>
                <a:latin typeface="Inter"/>
                <a:ea typeface="Inter"/>
                <a:cs typeface="Inter"/>
                <a:sym typeface="Inter"/>
              </a:defRPr>
            </a:lvl2pPr>
            <a:lvl3pPr lvl="2" algn="r">
              <a:buNone/>
              <a:defRPr sz="500">
                <a:solidFill>
                  <a:schemeClr val="dk2"/>
                </a:solidFill>
                <a:latin typeface="Inter"/>
                <a:ea typeface="Inter"/>
                <a:cs typeface="Inter"/>
                <a:sym typeface="Inter"/>
              </a:defRPr>
            </a:lvl3pPr>
            <a:lvl4pPr lvl="3" algn="r">
              <a:buNone/>
              <a:defRPr sz="500">
                <a:solidFill>
                  <a:schemeClr val="dk2"/>
                </a:solidFill>
                <a:latin typeface="Inter"/>
                <a:ea typeface="Inter"/>
                <a:cs typeface="Inter"/>
                <a:sym typeface="Inter"/>
              </a:defRPr>
            </a:lvl4pPr>
            <a:lvl5pPr lvl="4" algn="r">
              <a:buNone/>
              <a:defRPr sz="500">
                <a:solidFill>
                  <a:schemeClr val="dk2"/>
                </a:solidFill>
                <a:latin typeface="Inter"/>
                <a:ea typeface="Inter"/>
                <a:cs typeface="Inter"/>
                <a:sym typeface="Inter"/>
              </a:defRPr>
            </a:lvl5pPr>
            <a:lvl6pPr lvl="5" algn="r">
              <a:buNone/>
              <a:defRPr sz="500">
                <a:solidFill>
                  <a:schemeClr val="dk2"/>
                </a:solidFill>
                <a:latin typeface="Inter"/>
                <a:ea typeface="Inter"/>
                <a:cs typeface="Inter"/>
                <a:sym typeface="Inter"/>
              </a:defRPr>
            </a:lvl6pPr>
            <a:lvl7pPr lvl="6" algn="r">
              <a:buNone/>
              <a:defRPr sz="500">
                <a:solidFill>
                  <a:schemeClr val="dk2"/>
                </a:solidFill>
                <a:latin typeface="Inter"/>
                <a:ea typeface="Inter"/>
                <a:cs typeface="Inter"/>
                <a:sym typeface="Inter"/>
              </a:defRPr>
            </a:lvl7pPr>
            <a:lvl8pPr lvl="7" algn="r">
              <a:buNone/>
              <a:defRPr sz="500">
                <a:solidFill>
                  <a:schemeClr val="dk2"/>
                </a:solidFill>
                <a:latin typeface="Inter"/>
                <a:ea typeface="Inter"/>
                <a:cs typeface="Inter"/>
                <a:sym typeface="Inter"/>
              </a:defRPr>
            </a:lvl8pPr>
            <a:lvl9pPr lvl="8" algn="r">
              <a:buNone/>
              <a:defRPr sz="5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330" name="Google Shape;2330;p77"/>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1" name="Google Shape;2331;p77"/>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grpSp>
        <p:nvGrpSpPr>
          <p:cNvPr id="2332" name="Google Shape;2332;p77"/>
          <p:cNvGrpSpPr/>
          <p:nvPr/>
        </p:nvGrpSpPr>
        <p:grpSpPr>
          <a:xfrm>
            <a:off x="3287672" y="1240288"/>
            <a:ext cx="2645400" cy="1880100"/>
            <a:chOff x="361200" y="538650"/>
            <a:chExt cx="2645400" cy="1880100"/>
          </a:xfrm>
        </p:grpSpPr>
        <p:sp>
          <p:nvSpPr>
            <p:cNvPr id="2333" name="Google Shape;2333;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34" name="Google Shape;2334;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35" name="Google Shape;2335;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36" name="Google Shape;2336;p77"/>
          <p:cNvGrpSpPr/>
          <p:nvPr/>
        </p:nvGrpSpPr>
        <p:grpSpPr>
          <a:xfrm>
            <a:off x="6260922" y="1240288"/>
            <a:ext cx="2645400" cy="1880100"/>
            <a:chOff x="361200" y="538650"/>
            <a:chExt cx="2645400" cy="1880100"/>
          </a:xfrm>
        </p:grpSpPr>
        <p:sp>
          <p:nvSpPr>
            <p:cNvPr id="2337" name="Google Shape;2337;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38" name="Google Shape;2338;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39" name="Google Shape;2339;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340" name="Google Shape;2340;p77"/>
          <p:cNvGrpSpPr/>
          <p:nvPr/>
        </p:nvGrpSpPr>
        <p:grpSpPr>
          <a:xfrm>
            <a:off x="253059" y="1240288"/>
            <a:ext cx="2645400" cy="1880100"/>
            <a:chOff x="361200" y="538650"/>
            <a:chExt cx="2645400" cy="1880100"/>
          </a:xfrm>
        </p:grpSpPr>
        <p:sp>
          <p:nvSpPr>
            <p:cNvPr id="2341" name="Google Shape;2341;p77"/>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4"/>
            </a:solidFill>
            <a:ln cap="flat" cmpd="sng" w="9525">
              <a:solidFill>
                <a:schemeClr val="accent4"/>
              </a:solidFill>
              <a:prstDash val="solid"/>
              <a:round/>
              <a:headEnd len="med" w="med" type="none"/>
              <a:tailEnd len="med" w="med" type="none"/>
            </a:ln>
          </p:spPr>
        </p:sp>
        <p:sp>
          <p:nvSpPr>
            <p:cNvPr id="2342" name="Google Shape;2342;p77"/>
            <p:cNvSpPr/>
            <p:nvPr/>
          </p:nvSpPr>
          <p:spPr>
            <a:xfrm>
              <a:off x="589800" y="8821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43" name="Google Shape;2343;p77"/>
            <p:cNvSpPr/>
            <p:nvPr/>
          </p:nvSpPr>
          <p:spPr>
            <a:xfrm>
              <a:off x="361200" y="538650"/>
              <a:ext cx="2416800" cy="1536600"/>
            </a:xfrm>
            <a:prstGeom prst="roundRect">
              <a:avLst>
                <a:gd fmla="val 745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344" name="Google Shape;2344;p77"/>
          <p:cNvSpPr txBox="1"/>
          <p:nvPr>
            <p:ph type="title"/>
          </p:nvPr>
        </p:nvSpPr>
        <p:spPr>
          <a:xfrm>
            <a:off x="713775" y="269999"/>
            <a:ext cx="7886700" cy="4443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dk1"/>
              </a:buClr>
              <a:buSzPts val="2400"/>
              <a:buFont typeface="Inter Medium"/>
              <a:buNone/>
              <a:defRPr sz="2400">
                <a:latin typeface="Inter Medium"/>
                <a:ea typeface="Inter Medium"/>
                <a:cs typeface="Inter Medium"/>
                <a:sym typeface="Inter Medium"/>
              </a:defRPr>
            </a:lvl1pPr>
            <a:lvl2pPr lvl="1">
              <a:spcBef>
                <a:spcPts val="0"/>
              </a:spcBef>
              <a:spcAft>
                <a:spcPts val="0"/>
              </a:spcAft>
              <a:buSzPts val="1100"/>
              <a:buNone/>
              <a:defRPr b="1"/>
            </a:lvl2pPr>
            <a:lvl3pPr lvl="2">
              <a:spcBef>
                <a:spcPts val="0"/>
              </a:spcBef>
              <a:spcAft>
                <a:spcPts val="0"/>
              </a:spcAft>
              <a:buSzPts val="1100"/>
              <a:buNone/>
              <a:defRPr b="1"/>
            </a:lvl3pPr>
            <a:lvl4pPr lvl="3">
              <a:spcBef>
                <a:spcPts val="0"/>
              </a:spcBef>
              <a:spcAft>
                <a:spcPts val="0"/>
              </a:spcAft>
              <a:buSzPts val="1100"/>
              <a:buNone/>
              <a:defRPr b="1"/>
            </a:lvl4pPr>
            <a:lvl5pPr lvl="4">
              <a:spcBef>
                <a:spcPts val="0"/>
              </a:spcBef>
              <a:spcAft>
                <a:spcPts val="0"/>
              </a:spcAft>
              <a:buSzPts val="1100"/>
              <a:buNone/>
              <a:defRPr b="1"/>
            </a:lvl5pPr>
            <a:lvl6pPr lvl="5">
              <a:spcBef>
                <a:spcPts val="0"/>
              </a:spcBef>
              <a:spcAft>
                <a:spcPts val="0"/>
              </a:spcAft>
              <a:buSzPts val="1100"/>
              <a:buNone/>
              <a:defRPr b="1"/>
            </a:lvl6pPr>
            <a:lvl7pPr lvl="6">
              <a:spcBef>
                <a:spcPts val="0"/>
              </a:spcBef>
              <a:spcAft>
                <a:spcPts val="0"/>
              </a:spcAft>
              <a:buSzPts val="1100"/>
              <a:buNone/>
              <a:defRPr b="1"/>
            </a:lvl7pPr>
            <a:lvl8pPr lvl="7">
              <a:spcBef>
                <a:spcPts val="0"/>
              </a:spcBef>
              <a:spcAft>
                <a:spcPts val="0"/>
              </a:spcAft>
              <a:buSzPts val="1100"/>
              <a:buNone/>
              <a:defRPr b="1"/>
            </a:lvl8pPr>
            <a:lvl9pPr lvl="8">
              <a:spcBef>
                <a:spcPts val="0"/>
              </a:spcBef>
              <a:spcAft>
                <a:spcPts val="0"/>
              </a:spcAft>
              <a:buSzPts val="1100"/>
              <a:buNone/>
              <a:defRPr b="1"/>
            </a:lvl9pPr>
          </a:lstStyle>
          <a:p/>
        </p:txBody>
      </p:sp>
      <p:sp>
        <p:nvSpPr>
          <p:cNvPr id="2345" name="Google Shape;2345;p77"/>
          <p:cNvSpPr txBox="1"/>
          <p:nvPr>
            <p:ph idx="1" type="subTitle"/>
          </p:nvPr>
        </p:nvSpPr>
        <p:spPr>
          <a:xfrm>
            <a:off x="481650" y="1583813"/>
            <a:ext cx="2059200" cy="20937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46" name="Google Shape;2346;p77"/>
          <p:cNvSpPr txBox="1"/>
          <p:nvPr>
            <p:ph idx="2" type="subTitle"/>
          </p:nvPr>
        </p:nvSpPr>
        <p:spPr>
          <a:xfrm>
            <a:off x="3534492" y="1583813"/>
            <a:ext cx="2059200" cy="20937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
        <p:nvSpPr>
          <p:cNvPr id="2347" name="Google Shape;2347;p77"/>
          <p:cNvSpPr txBox="1"/>
          <p:nvPr>
            <p:ph idx="3" type="subTitle"/>
          </p:nvPr>
        </p:nvSpPr>
        <p:spPr>
          <a:xfrm>
            <a:off x="6504172" y="1583813"/>
            <a:ext cx="2059200" cy="2093700"/>
          </a:xfrm>
          <a:prstGeom prst="rect">
            <a:avLst/>
          </a:prstGeom>
        </p:spPr>
        <p:txBody>
          <a:bodyPr anchorCtr="0" anchor="t" bIns="34275" lIns="0" spcFirstLastPara="1" rIns="68575" wrap="square" tIns="34275">
            <a:noAutofit/>
          </a:bodyPr>
          <a:lstStyle>
            <a:lvl1pPr lvl="0">
              <a:spcBef>
                <a:spcPts val="800"/>
              </a:spcBef>
              <a:spcAft>
                <a:spcPts val="0"/>
              </a:spcAft>
              <a:buSzPts val="900"/>
              <a:buFont typeface="Inter Medium"/>
              <a:buNone/>
              <a:defRPr sz="1600">
                <a:latin typeface="Inter Medium"/>
                <a:ea typeface="Inter Medium"/>
                <a:cs typeface="Inter Medium"/>
                <a:sym typeface="Inter Medium"/>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entice Spotlight">
  <p:cSld name="OBJECT_1_3_1_1_2">
    <p:bg>
      <p:bgPr>
        <a:solidFill>
          <a:schemeClr val="dk2"/>
        </a:solidFill>
      </p:bgPr>
    </p:bg>
    <p:spTree>
      <p:nvGrpSpPr>
        <p:cNvPr id="2348" name="Shape 2348"/>
        <p:cNvGrpSpPr/>
        <p:nvPr/>
      </p:nvGrpSpPr>
      <p:grpSpPr>
        <a:xfrm>
          <a:off x="0" y="0"/>
          <a:ext cx="0" cy="0"/>
          <a:chOff x="0" y="0"/>
          <a:chExt cx="0" cy="0"/>
        </a:xfrm>
      </p:grpSpPr>
      <p:grpSp>
        <p:nvGrpSpPr>
          <p:cNvPr id="2349" name="Google Shape;2349;p78"/>
          <p:cNvGrpSpPr/>
          <p:nvPr/>
        </p:nvGrpSpPr>
        <p:grpSpPr>
          <a:xfrm>
            <a:off x="0" y="0"/>
            <a:ext cx="9144000" cy="5143500"/>
            <a:chOff x="0" y="0"/>
            <a:chExt cx="12192000" cy="6858000"/>
          </a:xfrm>
        </p:grpSpPr>
        <p:sp>
          <p:nvSpPr>
            <p:cNvPr id="2350" name="Google Shape;2350;p78"/>
            <p:cNvSpPr/>
            <p:nvPr/>
          </p:nvSpPr>
          <p:spPr>
            <a:xfrm>
              <a:off x="417830" y="6829425"/>
              <a:ext cx="57784" cy="28575"/>
            </a:xfrm>
            <a:custGeom>
              <a:rect b="b" l="l" r="r" t="t"/>
              <a:pathLst>
                <a:path extrusionOk="0" h="28575" w="57784">
                  <a:moveTo>
                    <a:pt x="15240" y="16510"/>
                  </a:moveTo>
                  <a:lnTo>
                    <a:pt x="0" y="28575"/>
                  </a:lnTo>
                  <a:lnTo>
                    <a:pt x="57785" y="28575"/>
                  </a:lnTo>
                  <a:lnTo>
                    <a:pt x="355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1" name="Google Shape;2351;p78"/>
            <p:cNvSpPr/>
            <p:nvPr/>
          </p:nvSpPr>
          <p:spPr>
            <a:xfrm>
              <a:off x="450850" y="6458584"/>
              <a:ext cx="224155" cy="212090"/>
            </a:xfrm>
            <a:custGeom>
              <a:rect b="b" l="l" r="r" t="t"/>
              <a:pathLst>
                <a:path extrusionOk="0" h="212090" w="224155">
                  <a:moveTo>
                    <a:pt x="170815" y="17145"/>
                  </a:moveTo>
                  <a:lnTo>
                    <a:pt x="18415" y="157480"/>
                  </a:lnTo>
                  <a:lnTo>
                    <a:pt x="0" y="174625"/>
                  </a:lnTo>
                  <a:lnTo>
                    <a:pt x="34290" y="212090"/>
                  </a:lnTo>
                  <a:lnTo>
                    <a:pt x="52705" y="194945"/>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2" name="Google Shape;2352;p78"/>
            <p:cNvSpPr/>
            <p:nvPr/>
          </p:nvSpPr>
          <p:spPr>
            <a:xfrm>
              <a:off x="1235075" y="6820534"/>
              <a:ext cx="74930" cy="37465"/>
            </a:xfrm>
            <a:custGeom>
              <a:rect b="b" l="l" r="r" t="t"/>
              <a:pathLst>
                <a:path extrusionOk="0" h="37465" w="74930">
                  <a:moveTo>
                    <a:pt x="21590" y="17145"/>
                  </a:moveTo>
                  <a:lnTo>
                    <a:pt x="0" y="37465"/>
                  </a:lnTo>
                  <a:lnTo>
                    <a:pt x="74930" y="37465"/>
                  </a:lnTo>
                  <a:lnTo>
                    <a:pt x="406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3" name="Google Shape;2353;p78"/>
            <p:cNvSpPr/>
            <p:nvPr/>
          </p:nvSpPr>
          <p:spPr>
            <a:xfrm>
              <a:off x="26669" y="57289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4" name="Google Shape;2354;p78"/>
            <p:cNvSpPr/>
            <p:nvPr/>
          </p:nvSpPr>
          <p:spPr>
            <a:xfrm>
              <a:off x="661669" y="609092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5" name="Google Shape;2355;p78"/>
            <p:cNvSpPr/>
            <p:nvPr/>
          </p:nvSpPr>
          <p:spPr>
            <a:xfrm>
              <a:off x="1296669" y="6452870"/>
              <a:ext cx="224155" cy="223520"/>
            </a:xfrm>
            <a:custGeom>
              <a:rect b="b" l="l" r="r" t="t"/>
              <a:pathLst>
                <a:path extrusionOk="0" h="223520" w="224155">
                  <a:moveTo>
                    <a:pt x="170180" y="17780"/>
                  </a:moveTo>
                  <a:lnTo>
                    <a:pt x="17780" y="170180"/>
                  </a:lnTo>
                  <a:lnTo>
                    <a:pt x="0" y="187960"/>
                  </a:lnTo>
                  <a:lnTo>
                    <a:pt x="36195" y="223520"/>
                  </a:lnTo>
                  <a:lnTo>
                    <a:pt x="53975" y="205740"/>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6" name="Google Shape;2356;p78"/>
            <p:cNvSpPr/>
            <p:nvPr/>
          </p:nvSpPr>
          <p:spPr>
            <a:xfrm>
              <a:off x="2076450" y="6814819"/>
              <a:ext cx="79375" cy="43180"/>
            </a:xfrm>
            <a:custGeom>
              <a:rect b="b" l="l" r="r" t="t"/>
              <a:pathLst>
                <a:path extrusionOk="0" h="43180" w="79375">
                  <a:moveTo>
                    <a:pt x="25400" y="17780"/>
                  </a:moveTo>
                  <a:lnTo>
                    <a:pt x="0" y="43180"/>
                  </a:lnTo>
                  <a:lnTo>
                    <a:pt x="72390" y="43180"/>
                  </a:lnTo>
                  <a:lnTo>
                    <a:pt x="79375" y="35561"/>
                  </a:lnTo>
                  <a:lnTo>
                    <a:pt x="438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7" name="Google Shape;2357;p78"/>
            <p:cNvSpPr/>
            <p:nvPr/>
          </p:nvSpPr>
          <p:spPr>
            <a:xfrm>
              <a:off x="250825" y="5363845"/>
              <a:ext cx="224155" cy="229870"/>
            </a:xfrm>
            <a:custGeom>
              <a:rect b="b" l="l" r="r" t="t"/>
              <a:pathLst>
                <a:path extrusionOk="0" h="229870" w="224155">
                  <a:moveTo>
                    <a:pt x="224155" y="35560"/>
                  </a:moveTo>
                  <a:lnTo>
                    <a:pt x="187960" y="0"/>
                  </a:lnTo>
                  <a:lnTo>
                    <a:pt x="170180" y="18415"/>
                  </a:lnTo>
                  <a:lnTo>
                    <a:pt x="17780" y="176530"/>
                  </a:lnTo>
                  <a:lnTo>
                    <a:pt x="0" y="194945"/>
                  </a:lnTo>
                  <a:lnTo>
                    <a:pt x="36830" y="229870"/>
                  </a:lnTo>
                  <a:lnTo>
                    <a:pt x="53975" y="211455"/>
                  </a:lnTo>
                  <a:lnTo>
                    <a:pt x="20637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8" name="Google Shape;2358;p78"/>
            <p:cNvSpPr/>
            <p:nvPr/>
          </p:nvSpPr>
          <p:spPr>
            <a:xfrm>
              <a:off x="885825" y="5725795"/>
              <a:ext cx="224155" cy="229870"/>
            </a:xfrm>
            <a:custGeom>
              <a:rect b="b" l="l" r="r" t="t"/>
              <a:pathLst>
                <a:path extrusionOk="0" h="229870" w="224155">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9" name="Google Shape;2359;p78"/>
            <p:cNvSpPr/>
            <p:nvPr/>
          </p:nvSpPr>
          <p:spPr>
            <a:xfrm>
              <a:off x="1520825" y="608774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0" name="Google Shape;2360;p78"/>
            <p:cNvSpPr/>
            <p:nvPr/>
          </p:nvSpPr>
          <p:spPr>
            <a:xfrm>
              <a:off x="2155825" y="6449695"/>
              <a:ext cx="224154" cy="229870"/>
            </a:xfrm>
            <a:custGeom>
              <a:rect b="b" l="l" r="r" t="t"/>
              <a:pathLst>
                <a:path extrusionOk="0" h="229870" w="224154">
                  <a:moveTo>
                    <a:pt x="170180" y="18415"/>
                  </a:moveTo>
                  <a:lnTo>
                    <a:pt x="17780" y="176530"/>
                  </a:lnTo>
                  <a:lnTo>
                    <a:pt x="0" y="194945"/>
                  </a:lnTo>
                  <a:lnTo>
                    <a:pt x="36830" y="229870"/>
                  </a:lnTo>
                  <a:lnTo>
                    <a:pt x="53975" y="211455"/>
                  </a:lnTo>
                  <a:lnTo>
                    <a:pt x="206375" y="53340"/>
                  </a:lnTo>
                  <a:lnTo>
                    <a:pt x="224155"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1" name="Google Shape;2361;p78"/>
            <p:cNvSpPr/>
            <p:nvPr/>
          </p:nvSpPr>
          <p:spPr>
            <a:xfrm>
              <a:off x="2933700" y="6811644"/>
              <a:ext cx="81279" cy="46355"/>
            </a:xfrm>
            <a:custGeom>
              <a:rect b="b" l="l" r="r" t="t"/>
              <a:pathLst>
                <a:path extrusionOk="0" h="46355" w="81279">
                  <a:moveTo>
                    <a:pt x="27305" y="18415"/>
                  </a:moveTo>
                  <a:lnTo>
                    <a:pt x="0" y="46355"/>
                  </a:lnTo>
                  <a:lnTo>
                    <a:pt x="70485" y="46355"/>
                  </a:lnTo>
                  <a:lnTo>
                    <a:pt x="81280" y="35561"/>
                  </a:lnTo>
                  <a:lnTo>
                    <a:pt x="4508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2" name="Google Shape;2362;p78"/>
            <p:cNvSpPr/>
            <p:nvPr/>
          </p:nvSpPr>
          <p:spPr>
            <a:xfrm>
              <a:off x="478790" y="5001895"/>
              <a:ext cx="224790" cy="229870"/>
            </a:xfrm>
            <a:custGeom>
              <a:rect b="b" l="l" r="r" t="t"/>
              <a:pathLst>
                <a:path extrusionOk="0" h="229870" w="224790">
                  <a:moveTo>
                    <a:pt x="54610" y="211455"/>
                  </a:moveTo>
                  <a:lnTo>
                    <a:pt x="207010" y="53975"/>
                  </a:lnTo>
                  <a:lnTo>
                    <a:pt x="224790" y="35560"/>
                  </a:lnTo>
                  <a:lnTo>
                    <a:pt x="187960" y="0"/>
                  </a:lnTo>
                  <a:lnTo>
                    <a:pt x="170180" y="18415"/>
                  </a:lnTo>
                  <a:lnTo>
                    <a:pt x="17780" y="176530"/>
                  </a:lnTo>
                  <a:lnTo>
                    <a:pt x="0" y="194310"/>
                  </a:lnTo>
                  <a:lnTo>
                    <a:pt x="36830" y="229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3" name="Google Shape;2363;p78"/>
            <p:cNvSpPr/>
            <p:nvPr/>
          </p:nvSpPr>
          <p:spPr>
            <a:xfrm>
              <a:off x="1113789" y="5363845"/>
              <a:ext cx="224790" cy="229870"/>
            </a:xfrm>
            <a:custGeom>
              <a:rect b="b" l="l" r="r" t="t"/>
              <a:pathLst>
                <a:path extrusionOk="0" h="229870" w="224790">
                  <a:moveTo>
                    <a:pt x="224790" y="35560"/>
                  </a:moveTo>
                  <a:lnTo>
                    <a:pt x="187960" y="0"/>
                  </a:lnTo>
                  <a:lnTo>
                    <a:pt x="170180" y="18415"/>
                  </a:lnTo>
                  <a:lnTo>
                    <a:pt x="17780" y="176530"/>
                  </a:lnTo>
                  <a:lnTo>
                    <a:pt x="0" y="194310"/>
                  </a:lnTo>
                  <a:lnTo>
                    <a:pt x="36830" y="229870"/>
                  </a:lnTo>
                  <a:lnTo>
                    <a:pt x="54610" y="211455"/>
                  </a:lnTo>
                  <a:lnTo>
                    <a:pt x="20701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4" name="Google Shape;2364;p78"/>
            <p:cNvSpPr/>
            <p:nvPr/>
          </p:nvSpPr>
          <p:spPr>
            <a:xfrm>
              <a:off x="1748789" y="57257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5" name="Google Shape;2365;p78"/>
            <p:cNvSpPr/>
            <p:nvPr/>
          </p:nvSpPr>
          <p:spPr>
            <a:xfrm>
              <a:off x="2383789" y="608774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6" name="Google Shape;2366;p78"/>
            <p:cNvSpPr/>
            <p:nvPr/>
          </p:nvSpPr>
          <p:spPr>
            <a:xfrm>
              <a:off x="3018789" y="6449695"/>
              <a:ext cx="224789" cy="229870"/>
            </a:xfrm>
            <a:custGeom>
              <a:rect b="b" l="l" r="r" t="t"/>
              <a:pathLst>
                <a:path extrusionOk="0" h="229870" w="224789">
                  <a:moveTo>
                    <a:pt x="170180" y="18415"/>
                  </a:moveTo>
                  <a:lnTo>
                    <a:pt x="17780" y="176530"/>
                  </a:lnTo>
                  <a:lnTo>
                    <a:pt x="0" y="194310"/>
                  </a:lnTo>
                  <a:lnTo>
                    <a:pt x="36830" y="229870"/>
                  </a:lnTo>
                  <a:lnTo>
                    <a:pt x="54610" y="211455"/>
                  </a:lnTo>
                  <a:lnTo>
                    <a:pt x="207010" y="53975"/>
                  </a:lnTo>
                  <a:lnTo>
                    <a:pt x="224790" y="35560"/>
                  </a:lnTo>
                  <a:lnTo>
                    <a:pt x="18796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7" name="Google Shape;2367;p78"/>
            <p:cNvSpPr/>
            <p:nvPr/>
          </p:nvSpPr>
          <p:spPr>
            <a:xfrm>
              <a:off x="3797300" y="6811644"/>
              <a:ext cx="81279" cy="46355"/>
            </a:xfrm>
            <a:custGeom>
              <a:rect b="b" l="l" r="r" t="t"/>
              <a:pathLst>
                <a:path extrusionOk="0" h="46355" w="81279">
                  <a:moveTo>
                    <a:pt x="26670" y="18415"/>
                  </a:moveTo>
                  <a:lnTo>
                    <a:pt x="0" y="46355"/>
                  </a:lnTo>
                  <a:lnTo>
                    <a:pt x="70485" y="46355"/>
                  </a:lnTo>
                  <a:lnTo>
                    <a:pt x="81280" y="35561"/>
                  </a:lnTo>
                  <a:lnTo>
                    <a:pt x="4445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8" name="Google Shape;2368;p78"/>
            <p:cNvSpPr/>
            <p:nvPr/>
          </p:nvSpPr>
          <p:spPr>
            <a:xfrm>
              <a:off x="67310" y="4281804"/>
              <a:ext cx="224155" cy="222885"/>
            </a:xfrm>
            <a:custGeom>
              <a:rect b="b" l="l" r="r" t="t"/>
              <a:pathLst>
                <a:path extrusionOk="0" h="222885" w="224155">
                  <a:moveTo>
                    <a:pt x="0" y="186690"/>
                  </a:moveTo>
                  <a:lnTo>
                    <a:pt x="35560" y="222885"/>
                  </a:lnTo>
                  <a:lnTo>
                    <a:pt x="53975" y="205105"/>
                  </a:lnTo>
                  <a:lnTo>
                    <a:pt x="206375" y="53975"/>
                  </a:lnTo>
                  <a:lnTo>
                    <a:pt x="224155" y="35560"/>
                  </a:lnTo>
                  <a:lnTo>
                    <a:pt x="188595" y="0"/>
                  </a:lnTo>
                  <a:lnTo>
                    <a:pt x="170180" y="17780"/>
                  </a:lnTo>
                  <a:lnTo>
                    <a:pt x="17780" y="168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9" name="Google Shape;2369;p78"/>
            <p:cNvSpPr/>
            <p:nvPr/>
          </p:nvSpPr>
          <p:spPr>
            <a:xfrm>
              <a:off x="702309" y="464375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0" name="Google Shape;2370;p78"/>
            <p:cNvSpPr/>
            <p:nvPr/>
          </p:nvSpPr>
          <p:spPr>
            <a:xfrm>
              <a:off x="1337310" y="5005704"/>
              <a:ext cx="224154" cy="222885"/>
            </a:xfrm>
            <a:custGeom>
              <a:rect b="b" l="l" r="r" t="t"/>
              <a:pathLst>
                <a:path extrusionOk="0" h="222885" w="224154">
                  <a:moveTo>
                    <a:pt x="53975" y="205105"/>
                  </a:moveTo>
                  <a:lnTo>
                    <a:pt x="206375" y="53975"/>
                  </a:lnTo>
                  <a:lnTo>
                    <a:pt x="224155" y="35560"/>
                  </a:lnTo>
                  <a:lnTo>
                    <a:pt x="188595" y="0"/>
                  </a:lnTo>
                  <a:lnTo>
                    <a:pt x="170180" y="17780"/>
                  </a:lnTo>
                  <a:lnTo>
                    <a:pt x="17780" y="168910"/>
                  </a:lnTo>
                  <a:lnTo>
                    <a:pt x="0" y="186690"/>
                  </a:lnTo>
                  <a:lnTo>
                    <a:pt x="35560" y="2228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1" name="Google Shape;2371;p78"/>
            <p:cNvSpPr/>
            <p:nvPr/>
          </p:nvSpPr>
          <p:spPr>
            <a:xfrm>
              <a:off x="1972310" y="5367654"/>
              <a:ext cx="224154" cy="222885"/>
            </a:xfrm>
            <a:custGeom>
              <a:rect b="b" l="l" r="r" t="t"/>
              <a:pathLst>
                <a:path extrusionOk="0" h="222885" w="224154">
                  <a:moveTo>
                    <a:pt x="224155" y="35560"/>
                  </a:moveTo>
                  <a:lnTo>
                    <a:pt x="188595" y="0"/>
                  </a:lnTo>
                  <a:lnTo>
                    <a:pt x="170180" y="17780"/>
                  </a:lnTo>
                  <a:lnTo>
                    <a:pt x="17780" y="168910"/>
                  </a:lnTo>
                  <a:lnTo>
                    <a:pt x="0" y="186690"/>
                  </a:lnTo>
                  <a:lnTo>
                    <a:pt x="35560" y="222885"/>
                  </a:lnTo>
                  <a:lnTo>
                    <a:pt x="53975" y="205105"/>
                  </a:lnTo>
                  <a:lnTo>
                    <a:pt x="20637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2" name="Google Shape;2372;p78"/>
            <p:cNvSpPr/>
            <p:nvPr/>
          </p:nvSpPr>
          <p:spPr>
            <a:xfrm>
              <a:off x="2607310" y="5729604"/>
              <a:ext cx="224154" cy="222885"/>
            </a:xfrm>
            <a:custGeom>
              <a:rect b="b" l="l" r="r" t="t"/>
              <a:pathLst>
                <a:path extrusionOk="0" h="222885" w="224154">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3" name="Google Shape;2373;p78"/>
            <p:cNvSpPr/>
            <p:nvPr/>
          </p:nvSpPr>
          <p:spPr>
            <a:xfrm>
              <a:off x="3242310" y="609155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4" name="Google Shape;2374;p78"/>
            <p:cNvSpPr/>
            <p:nvPr/>
          </p:nvSpPr>
          <p:spPr>
            <a:xfrm>
              <a:off x="3877309" y="6453504"/>
              <a:ext cx="224155" cy="222885"/>
            </a:xfrm>
            <a:custGeom>
              <a:rect b="b" l="l" r="r" t="t"/>
              <a:pathLst>
                <a:path extrusionOk="0" h="222885" w="224155">
                  <a:moveTo>
                    <a:pt x="170180" y="17780"/>
                  </a:moveTo>
                  <a:lnTo>
                    <a:pt x="17780" y="168910"/>
                  </a:lnTo>
                  <a:lnTo>
                    <a:pt x="0" y="186690"/>
                  </a:lnTo>
                  <a:lnTo>
                    <a:pt x="35560" y="222885"/>
                  </a:lnTo>
                  <a:lnTo>
                    <a:pt x="53975" y="205105"/>
                  </a:lnTo>
                  <a:lnTo>
                    <a:pt x="206375" y="53975"/>
                  </a:lnTo>
                  <a:lnTo>
                    <a:pt x="224155" y="3556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5" name="Google Shape;2375;p78"/>
            <p:cNvSpPr/>
            <p:nvPr/>
          </p:nvSpPr>
          <p:spPr>
            <a:xfrm>
              <a:off x="4657725" y="6815455"/>
              <a:ext cx="78740" cy="42544"/>
            </a:xfrm>
            <a:custGeom>
              <a:rect b="b" l="l" r="r" t="t"/>
              <a:pathLst>
                <a:path extrusionOk="0" h="42544" w="78740">
                  <a:moveTo>
                    <a:pt x="24765" y="17780"/>
                  </a:moveTo>
                  <a:lnTo>
                    <a:pt x="0" y="42545"/>
                  </a:lnTo>
                  <a:lnTo>
                    <a:pt x="71755" y="42545"/>
                  </a:lnTo>
                  <a:lnTo>
                    <a:pt x="78740" y="35560"/>
                  </a:lnTo>
                  <a:lnTo>
                    <a:pt x="431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6" name="Google Shape;2376;p78"/>
            <p:cNvSpPr/>
            <p:nvPr/>
          </p:nvSpPr>
          <p:spPr>
            <a:xfrm>
              <a:off x="276859" y="3926204"/>
              <a:ext cx="224155" cy="210185"/>
            </a:xfrm>
            <a:custGeom>
              <a:rect b="b" l="l" r="r" t="t"/>
              <a:pathLst>
                <a:path extrusionOk="0" h="210185" w="224155">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7" name="Google Shape;2377;p78"/>
            <p:cNvSpPr/>
            <p:nvPr/>
          </p:nvSpPr>
          <p:spPr>
            <a:xfrm>
              <a:off x="911860" y="42881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8" name="Google Shape;2378;p78"/>
            <p:cNvSpPr/>
            <p:nvPr/>
          </p:nvSpPr>
          <p:spPr>
            <a:xfrm>
              <a:off x="1546860" y="465010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9" name="Google Shape;2379;p78"/>
            <p:cNvSpPr/>
            <p:nvPr/>
          </p:nvSpPr>
          <p:spPr>
            <a:xfrm>
              <a:off x="2181860" y="5012054"/>
              <a:ext cx="224154" cy="210185"/>
            </a:xfrm>
            <a:custGeom>
              <a:rect b="b" l="l" r="r" t="t"/>
              <a:pathLst>
                <a:path extrusionOk="0" h="210185" w="224154">
                  <a:moveTo>
                    <a:pt x="52705" y="193040"/>
                  </a:moveTo>
                  <a:lnTo>
                    <a:pt x="205105" y="54610"/>
                  </a:lnTo>
                  <a:lnTo>
                    <a:pt x="224155" y="37465"/>
                  </a:lnTo>
                  <a:lnTo>
                    <a:pt x="189865" y="0"/>
                  </a:lnTo>
                  <a:lnTo>
                    <a:pt x="170815" y="16510"/>
                  </a:lnTo>
                  <a:lnTo>
                    <a:pt x="18415" y="155575"/>
                  </a:lnTo>
                  <a:lnTo>
                    <a:pt x="0" y="172720"/>
                  </a:lnTo>
                  <a:lnTo>
                    <a:pt x="3365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0" name="Google Shape;2380;p78"/>
            <p:cNvSpPr/>
            <p:nvPr/>
          </p:nvSpPr>
          <p:spPr>
            <a:xfrm>
              <a:off x="2816860" y="5374004"/>
              <a:ext cx="224154" cy="210185"/>
            </a:xfrm>
            <a:custGeom>
              <a:rect b="b" l="l" r="r" t="t"/>
              <a:pathLst>
                <a:path extrusionOk="0" h="210185" w="224154">
                  <a:moveTo>
                    <a:pt x="224155" y="37465"/>
                  </a:moveTo>
                  <a:lnTo>
                    <a:pt x="189865" y="0"/>
                  </a:lnTo>
                  <a:lnTo>
                    <a:pt x="170815" y="16510"/>
                  </a:lnTo>
                  <a:lnTo>
                    <a:pt x="18415" y="155575"/>
                  </a:lnTo>
                  <a:lnTo>
                    <a:pt x="0" y="172720"/>
                  </a:lnTo>
                  <a:lnTo>
                    <a:pt x="33655" y="210185"/>
                  </a:lnTo>
                  <a:lnTo>
                    <a:pt x="52705" y="19304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1" name="Google Shape;2381;p78"/>
            <p:cNvSpPr/>
            <p:nvPr/>
          </p:nvSpPr>
          <p:spPr>
            <a:xfrm>
              <a:off x="3451859" y="57359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2" name="Google Shape;2382;p78"/>
            <p:cNvSpPr/>
            <p:nvPr/>
          </p:nvSpPr>
          <p:spPr>
            <a:xfrm>
              <a:off x="4086859" y="609790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3" name="Google Shape;2383;p78"/>
            <p:cNvSpPr/>
            <p:nvPr/>
          </p:nvSpPr>
          <p:spPr>
            <a:xfrm>
              <a:off x="4721859" y="6459854"/>
              <a:ext cx="224155" cy="210185"/>
            </a:xfrm>
            <a:custGeom>
              <a:rect b="b" l="l" r="r" t="t"/>
              <a:pathLst>
                <a:path extrusionOk="0" h="210185" w="224155">
                  <a:moveTo>
                    <a:pt x="170815" y="16510"/>
                  </a:moveTo>
                  <a:lnTo>
                    <a:pt x="18415" y="155575"/>
                  </a:lnTo>
                  <a:lnTo>
                    <a:pt x="0" y="172720"/>
                  </a:lnTo>
                  <a:lnTo>
                    <a:pt x="33655" y="210185"/>
                  </a:lnTo>
                  <a:lnTo>
                    <a:pt x="52705" y="193040"/>
                  </a:lnTo>
                  <a:lnTo>
                    <a:pt x="205105" y="54610"/>
                  </a:lnTo>
                  <a:lnTo>
                    <a:pt x="224155" y="37465"/>
                  </a:lnTo>
                  <a:lnTo>
                    <a:pt x="18986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4" name="Google Shape;2384;p78"/>
            <p:cNvSpPr/>
            <p:nvPr/>
          </p:nvSpPr>
          <p:spPr>
            <a:xfrm>
              <a:off x="5506720" y="6821805"/>
              <a:ext cx="73025" cy="36194"/>
            </a:xfrm>
            <a:custGeom>
              <a:rect b="b" l="l" r="r" t="t"/>
              <a:pathLst>
                <a:path extrusionOk="0" h="36194" w="73025">
                  <a:moveTo>
                    <a:pt x="20955" y="16510"/>
                  </a:moveTo>
                  <a:lnTo>
                    <a:pt x="0" y="36195"/>
                  </a:lnTo>
                  <a:lnTo>
                    <a:pt x="73025" y="36195"/>
                  </a:lnTo>
                  <a:lnTo>
                    <a:pt x="400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5" name="Google Shape;2385;p78"/>
            <p:cNvSpPr/>
            <p:nvPr/>
          </p:nvSpPr>
          <p:spPr>
            <a:xfrm>
              <a:off x="463550" y="3573145"/>
              <a:ext cx="224155" cy="191770"/>
            </a:xfrm>
            <a:custGeom>
              <a:rect b="b" l="l" r="r" t="t"/>
              <a:pathLst>
                <a:path extrusionOk="0" h="191770" w="224155">
                  <a:moveTo>
                    <a:pt x="0" y="151765"/>
                  </a:moveTo>
                  <a:lnTo>
                    <a:pt x="31750" y="191770"/>
                  </a:lnTo>
                  <a:lnTo>
                    <a:pt x="51435" y="175895"/>
                  </a:lnTo>
                  <a:lnTo>
                    <a:pt x="203835" y="55880"/>
                  </a:lnTo>
                  <a:lnTo>
                    <a:pt x="224155" y="40005"/>
                  </a:lnTo>
                  <a:lnTo>
                    <a:pt x="192405" y="0"/>
                  </a:lnTo>
                  <a:lnTo>
                    <a:pt x="172720" y="15875"/>
                  </a:lnTo>
                  <a:lnTo>
                    <a:pt x="20320" y="136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6" name="Google Shape;2386;p78"/>
            <p:cNvSpPr/>
            <p:nvPr/>
          </p:nvSpPr>
          <p:spPr>
            <a:xfrm>
              <a:off x="1098550" y="3935095"/>
              <a:ext cx="224155" cy="191770"/>
            </a:xfrm>
            <a:custGeom>
              <a:rect b="b" l="l" r="r" t="t"/>
              <a:pathLst>
                <a:path extrusionOk="0" h="191770" w="224155">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7" name="Google Shape;2387;p78"/>
            <p:cNvSpPr/>
            <p:nvPr/>
          </p:nvSpPr>
          <p:spPr>
            <a:xfrm>
              <a:off x="1733550" y="429704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8" name="Google Shape;2388;p78"/>
            <p:cNvSpPr/>
            <p:nvPr/>
          </p:nvSpPr>
          <p:spPr>
            <a:xfrm>
              <a:off x="2368550" y="4658995"/>
              <a:ext cx="224154" cy="191770"/>
            </a:xfrm>
            <a:custGeom>
              <a:rect b="b" l="l" r="r" t="t"/>
              <a:pathLst>
                <a:path extrusionOk="0" h="191770" w="224154">
                  <a:moveTo>
                    <a:pt x="203835" y="55880"/>
                  </a:moveTo>
                  <a:lnTo>
                    <a:pt x="224155" y="40005"/>
                  </a:lnTo>
                  <a:lnTo>
                    <a:pt x="192405" y="0"/>
                  </a:lnTo>
                  <a:lnTo>
                    <a:pt x="172720" y="15875"/>
                  </a:lnTo>
                  <a:lnTo>
                    <a:pt x="20320" y="136525"/>
                  </a:lnTo>
                  <a:lnTo>
                    <a:pt x="0" y="151765"/>
                  </a:lnTo>
                  <a:lnTo>
                    <a:pt x="31750" y="191770"/>
                  </a:lnTo>
                  <a:lnTo>
                    <a:pt x="51435" y="175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9" name="Google Shape;2389;p78"/>
            <p:cNvSpPr/>
            <p:nvPr/>
          </p:nvSpPr>
          <p:spPr>
            <a:xfrm>
              <a:off x="3003550" y="5020945"/>
              <a:ext cx="224154" cy="191770"/>
            </a:xfrm>
            <a:custGeom>
              <a:rect b="b" l="l" r="r" t="t"/>
              <a:pathLst>
                <a:path extrusionOk="0" h="191770" w="224154">
                  <a:moveTo>
                    <a:pt x="51435" y="175895"/>
                  </a:moveTo>
                  <a:lnTo>
                    <a:pt x="203835" y="55880"/>
                  </a:lnTo>
                  <a:lnTo>
                    <a:pt x="224155" y="40005"/>
                  </a:lnTo>
                  <a:lnTo>
                    <a:pt x="192405" y="0"/>
                  </a:lnTo>
                  <a:lnTo>
                    <a:pt x="172720" y="15875"/>
                  </a:lnTo>
                  <a:lnTo>
                    <a:pt x="20320" y="136525"/>
                  </a:lnTo>
                  <a:lnTo>
                    <a:pt x="0" y="151765"/>
                  </a:lnTo>
                  <a:lnTo>
                    <a:pt x="31750" y="1917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0" name="Google Shape;2390;p78"/>
            <p:cNvSpPr/>
            <p:nvPr/>
          </p:nvSpPr>
          <p:spPr>
            <a:xfrm>
              <a:off x="3638550" y="5382895"/>
              <a:ext cx="224154" cy="191770"/>
            </a:xfrm>
            <a:custGeom>
              <a:rect b="b" l="l" r="r" t="t"/>
              <a:pathLst>
                <a:path extrusionOk="0" h="191770" w="224154">
                  <a:moveTo>
                    <a:pt x="224155" y="40005"/>
                  </a:moveTo>
                  <a:lnTo>
                    <a:pt x="192405" y="0"/>
                  </a:lnTo>
                  <a:lnTo>
                    <a:pt x="172720" y="15875"/>
                  </a:lnTo>
                  <a:lnTo>
                    <a:pt x="20320" y="136525"/>
                  </a:lnTo>
                  <a:lnTo>
                    <a:pt x="0" y="151765"/>
                  </a:lnTo>
                  <a:lnTo>
                    <a:pt x="31750" y="191770"/>
                  </a:lnTo>
                  <a:lnTo>
                    <a:pt x="51435" y="175895"/>
                  </a:lnTo>
                  <a:lnTo>
                    <a:pt x="20383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1" name="Google Shape;2391;p78"/>
            <p:cNvSpPr/>
            <p:nvPr/>
          </p:nvSpPr>
          <p:spPr>
            <a:xfrm>
              <a:off x="4273550" y="57448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2" name="Google Shape;2392;p78"/>
            <p:cNvSpPr/>
            <p:nvPr/>
          </p:nvSpPr>
          <p:spPr>
            <a:xfrm>
              <a:off x="4908550" y="610679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3" name="Google Shape;2393;p78"/>
            <p:cNvSpPr/>
            <p:nvPr/>
          </p:nvSpPr>
          <p:spPr>
            <a:xfrm>
              <a:off x="5543550" y="6468745"/>
              <a:ext cx="224154" cy="191770"/>
            </a:xfrm>
            <a:custGeom>
              <a:rect b="b" l="l" r="r" t="t"/>
              <a:pathLst>
                <a:path extrusionOk="0" h="191770" w="224154">
                  <a:moveTo>
                    <a:pt x="172720" y="15875"/>
                  </a:moveTo>
                  <a:lnTo>
                    <a:pt x="20320" y="136525"/>
                  </a:lnTo>
                  <a:lnTo>
                    <a:pt x="0" y="151765"/>
                  </a:lnTo>
                  <a:lnTo>
                    <a:pt x="31750" y="191770"/>
                  </a:lnTo>
                  <a:lnTo>
                    <a:pt x="51435" y="175895"/>
                  </a:lnTo>
                  <a:lnTo>
                    <a:pt x="203835" y="55880"/>
                  </a:lnTo>
                  <a:lnTo>
                    <a:pt x="224155" y="40005"/>
                  </a:lnTo>
                  <a:lnTo>
                    <a:pt x="19240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4" name="Google Shape;2394;p78"/>
            <p:cNvSpPr/>
            <p:nvPr/>
          </p:nvSpPr>
          <p:spPr>
            <a:xfrm>
              <a:off x="6336665" y="6830694"/>
              <a:ext cx="55879" cy="27305"/>
            </a:xfrm>
            <a:custGeom>
              <a:rect b="b" l="l" r="r" t="t"/>
              <a:pathLst>
                <a:path extrusionOk="0" h="27305" w="55879">
                  <a:moveTo>
                    <a:pt x="14605" y="15875"/>
                  </a:moveTo>
                  <a:lnTo>
                    <a:pt x="0" y="27305"/>
                  </a:lnTo>
                  <a:lnTo>
                    <a:pt x="55880" y="27305"/>
                  </a:lnTo>
                  <a:lnTo>
                    <a:pt x="3429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5" name="Google Shape;2395;p78"/>
            <p:cNvSpPr/>
            <p:nvPr/>
          </p:nvSpPr>
          <p:spPr>
            <a:xfrm>
              <a:off x="0" y="2861310"/>
              <a:ext cx="209550" cy="167639"/>
            </a:xfrm>
            <a:custGeom>
              <a:rect b="b" l="l" r="r" t="t"/>
              <a:pathLst>
                <a:path extrusionOk="0" h="167639" w="209550">
                  <a:moveTo>
                    <a:pt x="35560" y="154305"/>
                  </a:moveTo>
                  <a:lnTo>
                    <a:pt x="187960" y="56515"/>
                  </a:lnTo>
                  <a:lnTo>
                    <a:pt x="209550" y="43180"/>
                  </a:lnTo>
                  <a:lnTo>
                    <a:pt x="181610" y="0"/>
                  </a:lnTo>
                  <a:lnTo>
                    <a:pt x="160655" y="13970"/>
                  </a:lnTo>
                  <a:lnTo>
                    <a:pt x="8255" y="111125"/>
                  </a:lnTo>
                  <a:lnTo>
                    <a:pt x="0" y="116205"/>
                  </a:lnTo>
                  <a:lnTo>
                    <a:pt x="0" y="145415"/>
                  </a:lnTo>
                  <a:lnTo>
                    <a:pt x="13970"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6" name="Google Shape;2396;p78"/>
            <p:cNvSpPr/>
            <p:nvPr/>
          </p:nvSpPr>
          <p:spPr>
            <a:xfrm>
              <a:off x="621665" y="3223260"/>
              <a:ext cx="222884" cy="167639"/>
            </a:xfrm>
            <a:custGeom>
              <a:rect b="b" l="l" r="r" t="t"/>
              <a:pathLst>
                <a:path extrusionOk="0" h="167639" w="222884">
                  <a:moveTo>
                    <a:pt x="21590" y="111125"/>
                  </a:moveTo>
                  <a:lnTo>
                    <a:pt x="0" y="125095"/>
                  </a:lnTo>
                  <a:lnTo>
                    <a:pt x="27305" y="167640"/>
                  </a:lnTo>
                  <a:lnTo>
                    <a:pt x="48895" y="154305"/>
                  </a:lnTo>
                  <a:lnTo>
                    <a:pt x="201295" y="56515"/>
                  </a:lnTo>
                  <a:lnTo>
                    <a:pt x="222885" y="43180"/>
                  </a:lnTo>
                  <a:lnTo>
                    <a:pt x="194945" y="0"/>
                  </a:lnTo>
                  <a:lnTo>
                    <a:pt x="173990" y="139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7" name="Google Shape;2397;p78"/>
            <p:cNvSpPr/>
            <p:nvPr/>
          </p:nvSpPr>
          <p:spPr>
            <a:xfrm>
              <a:off x="1256664" y="35852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8" name="Google Shape;2398;p78"/>
            <p:cNvSpPr/>
            <p:nvPr/>
          </p:nvSpPr>
          <p:spPr>
            <a:xfrm>
              <a:off x="1891664" y="39471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9" name="Google Shape;2399;p78"/>
            <p:cNvSpPr/>
            <p:nvPr/>
          </p:nvSpPr>
          <p:spPr>
            <a:xfrm>
              <a:off x="2526664" y="430910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0" name="Google Shape;2400;p78"/>
            <p:cNvSpPr/>
            <p:nvPr/>
          </p:nvSpPr>
          <p:spPr>
            <a:xfrm>
              <a:off x="3161664" y="4671059"/>
              <a:ext cx="222885" cy="167640"/>
            </a:xfrm>
            <a:custGeom>
              <a:rect b="b" l="l" r="r" t="t"/>
              <a:pathLst>
                <a:path extrusionOk="0" h="167640" w="222885">
                  <a:moveTo>
                    <a:pt x="222885" y="43180"/>
                  </a:moveTo>
                  <a:lnTo>
                    <a:pt x="194945" y="0"/>
                  </a:lnTo>
                  <a:lnTo>
                    <a:pt x="173990" y="13970"/>
                  </a:lnTo>
                  <a:lnTo>
                    <a:pt x="21590" y="111125"/>
                  </a:lnTo>
                  <a:lnTo>
                    <a:pt x="0" y="125095"/>
                  </a:lnTo>
                  <a:lnTo>
                    <a:pt x="27305" y="167640"/>
                  </a:lnTo>
                  <a:lnTo>
                    <a:pt x="48895" y="154305"/>
                  </a:lnTo>
                  <a:lnTo>
                    <a:pt x="2012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1" name="Google Shape;2401;p78"/>
            <p:cNvSpPr/>
            <p:nvPr/>
          </p:nvSpPr>
          <p:spPr>
            <a:xfrm>
              <a:off x="3796665" y="5033009"/>
              <a:ext cx="222884" cy="167640"/>
            </a:xfrm>
            <a:custGeom>
              <a:rect b="b" l="l" r="r" t="t"/>
              <a:pathLst>
                <a:path extrusionOk="0" h="167640" w="222884">
                  <a:moveTo>
                    <a:pt x="48895" y="154305"/>
                  </a:moveTo>
                  <a:lnTo>
                    <a:pt x="201295" y="56515"/>
                  </a:lnTo>
                  <a:lnTo>
                    <a:pt x="222885" y="43180"/>
                  </a:lnTo>
                  <a:lnTo>
                    <a:pt x="194945" y="0"/>
                  </a:lnTo>
                  <a:lnTo>
                    <a:pt x="173990" y="13970"/>
                  </a:lnTo>
                  <a:lnTo>
                    <a:pt x="21590" y="111125"/>
                  </a:lnTo>
                  <a:lnTo>
                    <a:pt x="0" y="125095"/>
                  </a:lnTo>
                  <a:lnTo>
                    <a:pt x="27305" y="1676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2" name="Google Shape;2402;p78"/>
            <p:cNvSpPr/>
            <p:nvPr/>
          </p:nvSpPr>
          <p:spPr>
            <a:xfrm>
              <a:off x="4431665" y="53949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3" name="Google Shape;2403;p78"/>
            <p:cNvSpPr/>
            <p:nvPr/>
          </p:nvSpPr>
          <p:spPr>
            <a:xfrm>
              <a:off x="5066665" y="57569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4" name="Google Shape;2404;p78"/>
            <p:cNvSpPr/>
            <p:nvPr/>
          </p:nvSpPr>
          <p:spPr>
            <a:xfrm>
              <a:off x="5701665" y="611885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5" name="Google Shape;2405;p78"/>
            <p:cNvSpPr/>
            <p:nvPr/>
          </p:nvSpPr>
          <p:spPr>
            <a:xfrm>
              <a:off x="6336665" y="6480809"/>
              <a:ext cx="222884" cy="167640"/>
            </a:xfrm>
            <a:custGeom>
              <a:rect b="b" l="l" r="r" t="t"/>
              <a:pathLst>
                <a:path extrusionOk="0" h="167640" w="222884">
                  <a:moveTo>
                    <a:pt x="173990" y="13970"/>
                  </a:moveTo>
                  <a:lnTo>
                    <a:pt x="21590" y="111125"/>
                  </a:lnTo>
                  <a:lnTo>
                    <a:pt x="0" y="125095"/>
                  </a:lnTo>
                  <a:lnTo>
                    <a:pt x="27305" y="167640"/>
                  </a:lnTo>
                  <a:lnTo>
                    <a:pt x="48895" y="154305"/>
                  </a:lnTo>
                  <a:lnTo>
                    <a:pt x="201295" y="56515"/>
                  </a:lnTo>
                  <a:lnTo>
                    <a:pt x="222885" y="43180"/>
                  </a:lnTo>
                  <a:lnTo>
                    <a:pt x="19494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6" name="Google Shape;2406;p78"/>
            <p:cNvSpPr/>
            <p:nvPr/>
          </p:nvSpPr>
          <p:spPr>
            <a:xfrm>
              <a:off x="7143115" y="6842759"/>
              <a:ext cx="33654" cy="15240"/>
            </a:xfrm>
            <a:custGeom>
              <a:rect b="b" l="l" r="r" t="t"/>
              <a:pathLst>
                <a:path extrusionOk="0" h="15240" w="33654">
                  <a:moveTo>
                    <a:pt x="2540" y="13970"/>
                  </a:moveTo>
                  <a:lnTo>
                    <a:pt x="0" y="15240"/>
                  </a:lnTo>
                  <a:lnTo>
                    <a:pt x="33655" y="15240"/>
                  </a:lnTo>
                  <a:lnTo>
                    <a:pt x="234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7" name="Google Shape;2407;p78"/>
            <p:cNvSpPr/>
            <p:nvPr/>
          </p:nvSpPr>
          <p:spPr>
            <a:xfrm>
              <a:off x="109220" y="251460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8" name="Google Shape;2408;p78"/>
            <p:cNvSpPr/>
            <p:nvPr/>
          </p:nvSpPr>
          <p:spPr>
            <a:xfrm>
              <a:off x="744219" y="2876550"/>
              <a:ext cx="219710" cy="137795"/>
            </a:xfrm>
            <a:custGeom>
              <a:rect b="b" l="l" r="r" t="t"/>
              <a:pathLst>
                <a:path extrusionOk="0" h="137795" w="219710">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9" name="Google Shape;2409;p78"/>
            <p:cNvSpPr/>
            <p:nvPr/>
          </p:nvSpPr>
          <p:spPr>
            <a:xfrm>
              <a:off x="1379219" y="3238500"/>
              <a:ext cx="219710" cy="137795"/>
            </a:xfrm>
            <a:custGeom>
              <a:rect b="b" l="l" r="r" t="t"/>
              <a:pathLst>
                <a:path extrusionOk="0" h="137795" w="219710">
                  <a:moveTo>
                    <a:pt x="0" y="91440"/>
                  </a:moveTo>
                  <a:lnTo>
                    <a:pt x="21590" y="137795"/>
                  </a:lnTo>
                  <a:lnTo>
                    <a:pt x="44450" y="127000"/>
                  </a:lnTo>
                  <a:lnTo>
                    <a:pt x="196850" y="56515"/>
                  </a:lnTo>
                  <a:lnTo>
                    <a:pt x="219710" y="45720"/>
                  </a:lnTo>
                  <a:lnTo>
                    <a:pt x="198755" y="0"/>
                  </a:lnTo>
                  <a:lnTo>
                    <a:pt x="175895" y="10160"/>
                  </a:lnTo>
                  <a:lnTo>
                    <a:pt x="23495"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0" name="Google Shape;2410;p78"/>
            <p:cNvSpPr/>
            <p:nvPr/>
          </p:nvSpPr>
          <p:spPr>
            <a:xfrm>
              <a:off x="2014220" y="36004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1" name="Google Shape;2411;p78"/>
            <p:cNvSpPr/>
            <p:nvPr/>
          </p:nvSpPr>
          <p:spPr>
            <a:xfrm>
              <a:off x="2649220" y="39624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2" name="Google Shape;2412;p78"/>
            <p:cNvSpPr/>
            <p:nvPr/>
          </p:nvSpPr>
          <p:spPr>
            <a:xfrm>
              <a:off x="3284220" y="432435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3" name="Google Shape;2413;p78"/>
            <p:cNvSpPr/>
            <p:nvPr/>
          </p:nvSpPr>
          <p:spPr>
            <a:xfrm>
              <a:off x="3919220" y="4686300"/>
              <a:ext cx="219709" cy="137795"/>
            </a:xfrm>
            <a:custGeom>
              <a:rect b="b" l="l" r="r" t="t"/>
              <a:pathLst>
                <a:path extrusionOk="0" h="137795" w="219709">
                  <a:moveTo>
                    <a:pt x="219710" y="45720"/>
                  </a:moveTo>
                  <a:lnTo>
                    <a:pt x="198755" y="0"/>
                  </a:lnTo>
                  <a:lnTo>
                    <a:pt x="175895" y="10160"/>
                  </a:lnTo>
                  <a:lnTo>
                    <a:pt x="23495" y="80645"/>
                  </a:lnTo>
                  <a:lnTo>
                    <a:pt x="0" y="91440"/>
                  </a:lnTo>
                  <a:lnTo>
                    <a:pt x="21590" y="137795"/>
                  </a:lnTo>
                  <a:lnTo>
                    <a:pt x="44450" y="127000"/>
                  </a:lnTo>
                  <a:lnTo>
                    <a:pt x="19685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4" name="Google Shape;2414;p78"/>
            <p:cNvSpPr/>
            <p:nvPr/>
          </p:nvSpPr>
          <p:spPr>
            <a:xfrm>
              <a:off x="4554220" y="5048250"/>
              <a:ext cx="219709" cy="137795"/>
            </a:xfrm>
            <a:custGeom>
              <a:rect b="b" l="l" r="r" t="t"/>
              <a:pathLst>
                <a:path extrusionOk="0" h="137795" w="219709">
                  <a:moveTo>
                    <a:pt x="44450" y="127000"/>
                  </a:moveTo>
                  <a:lnTo>
                    <a:pt x="196850" y="56515"/>
                  </a:lnTo>
                  <a:lnTo>
                    <a:pt x="219710" y="45720"/>
                  </a:lnTo>
                  <a:lnTo>
                    <a:pt x="198755" y="0"/>
                  </a:lnTo>
                  <a:lnTo>
                    <a:pt x="175895" y="10160"/>
                  </a:lnTo>
                  <a:lnTo>
                    <a:pt x="23495" y="80645"/>
                  </a:lnTo>
                  <a:lnTo>
                    <a:pt x="0" y="91440"/>
                  </a:lnTo>
                  <a:lnTo>
                    <a:pt x="21590" y="1377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5" name="Google Shape;2415;p78"/>
            <p:cNvSpPr/>
            <p:nvPr/>
          </p:nvSpPr>
          <p:spPr>
            <a:xfrm>
              <a:off x="5189220" y="541020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6" name="Google Shape;2416;p78"/>
            <p:cNvSpPr/>
            <p:nvPr/>
          </p:nvSpPr>
          <p:spPr>
            <a:xfrm>
              <a:off x="5824220" y="5772150"/>
              <a:ext cx="219709" cy="137795"/>
            </a:xfrm>
            <a:custGeom>
              <a:rect b="b" l="l" r="r" t="t"/>
              <a:pathLst>
                <a:path extrusionOk="0" h="137795" w="219709">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7" name="Google Shape;2417;p78"/>
            <p:cNvSpPr/>
            <p:nvPr/>
          </p:nvSpPr>
          <p:spPr>
            <a:xfrm>
              <a:off x="6459220" y="6134100"/>
              <a:ext cx="219710" cy="137795"/>
            </a:xfrm>
            <a:custGeom>
              <a:rect b="b" l="l" r="r" t="t"/>
              <a:pathLst>
                <a:path extrusionOk="0" h="137795" w="219710">
                  <a:moveTo>
                    <a:pt x="175895" y="10160"/>
                  </a:moveTo>
                  <a:lnTo>
                    <a:pt x="23495" y="80645"/>
                  </a:lnTo>
                  <a:lnTo>
                    <a:pt x="0" y="91440"/>
                  </a:lnTo>
                  <a:lnTo>
                    <a:pt x="21590" y="137795"/>
                  </a:lnTo>
                  <a:lnTo>
                    <a:pt x="44450" y="127000"/>
                  </a:lnTo>
                  <a:lnTo>
                    <a:pt x="196850" y="56515"/>
                  </a:lnTo>
                  <a:lnTo>
                    <a:pt x="219710"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8" name="Google Shape;2418;p78"/>
            <p:cNvSpPr/>
            <p:nvPr/>
          </p:nvSpPr>
          <p:spPr>
            <a:xfrm>
              <a:off x="7094219" y="6496050"/>
              <a:ext cx="219710" cy="137794"/>
            </a:xfrm>
            <a:custGeom>
              <a:rect b="b" l="l" r="r" t="t"/>
              <a:pathLst>
                <a:path extrusionOk="0" h="137794" w="219710">
                  <a:moveTo>
                    <a:pt x="175895" y="10160"/>
                  </a:moveTo>
                  <a:lnTo>
                    <a:pt x="23495" y="80645"/>
                  </a:lnTo>
                  <a:lnTo>
                    <a:pt x="0" y="91440"/>
                  </a:lnTo>
                  <a:lnTo>
                    <a:pt x="21590" y="137795"/>
                  </a:lnTo>
                  <a:lnTo>
                    <a:pt x="44450" y="127000"/>
                  </a:lnTo>
                  <a:lnTo>
                    <a:pt x="196850" y="56515"/>
                  </a:lnTo>
                  <a:lnTo>
                    <a:pt x="219711" y="45720"/>
                  </a:lnTo>
                  <a:lnTo>
                    <a:pt x="19875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9" name="Google Shape;2419;p78"/>
            <p:cNvSpPr/>
            <p:nvPr/>
          </p:nvSpPr>
          <p:spPr>
            <a:xfrm>
              <a:off x="192404" y="2169795"/>
              <a:ext cx="214629" cy="102869"/>
            </a:xfrm>
            <a:custGeom>
              <a:rect b="b" l="l" r="r" t="t"/>
              <a:pathLst>
                <a:path extrusionOk="0" h="102869" w="214629">
                  <a:moveTo>
                    <a:pt x="24765" y="47625"/>
                  </a:moveTo>
                  <a:lnTo>
                    <a:pt x="0" y="53975"/>
                  </a:lnTo>
                  <a:lnTo>
                    <a:pt x="13335" y="102870"/>
                  </a:lnTo>
                  <a:lnTo>
                    <a:pt x="37465" y="96520"/>
                  </a:lnTo>
                  <a:lnTo>
                    <a:pt x="189865" y="55880"/>
                  </a:lnTo>
                  <a:lnTo>
                    <a:pt x="214630" y="48895"/>
                  </a:lnTo>
                  <a:lnTo>
                    <a:pt x="201295" y="0"/>
                  </a:lnTo>
                  <a:lnTo>
                    <a:pt x="177165" y="63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0" name="Google Shape;2420;p78"/>
            <p:cNvSpPr/>
            <p:nvPr/>
          </p:nvSpPr>
          <p:spPr>
            <a:xfrm>
              <a:off x="827405" y="253174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1" name="Google Shape;2421;p78"/>
            <p:cNvSpPr/>
            <p:nvPr/>
          </p:nvSpPr>
          <p:spPr>
            <a:xfrm>
              <a:off x="1462405" y="2893695"/>
              <a:ext cx="214630" cy="102869"/>
            </a:xfrm>
            <a:custGeom>
              <a:rect b="b" l="l" r="r" t="t"/>
              <a:pathLst>
                <a:path extrusionOk="0" h="102869"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2" name="Google Shape;2422;p78"/>
            <p:cNvSpPr/>
            <p:nvPr/>
          </p:nvSpPr>
          <p:spPr>
            <a:xfrm>
              <a:off x="2097404" y="3255645"/>
              <a:ext cx="214630" cy="102870"/>
            </a:xfrm>
            <a:custGeom>
              <a:rect b="b" l="l" r="r" t="t"/>
              <a:pathLst>
                <a:path extrusionOk="0" h="102870" w="214630">
                  <a:moveTo>
                    <a:pt x="37465" y="96520"/>
                  </a:moveTo>
                  <a:lnTo>
                    <a:pt x="189865" y="55880"/>
                  </a:lnTo>
                  <a:lnTo>
                    <a:pt x="214630" y="48895"/>
                  </a:lnTo>
                  <a:lnTo>
                    <a:pt x="201295" y="0"/>
                  </a:lnTo>
                  <a:lnTo>
                    <a:pt x="177165" y="6350"/>
                  </a:lnTo>
                  <a:lnTo>
                    <a:pt x="24765" y="47625"/>
                  </a:lnTo>
                  <a:lnTo>
                    <a:pt x="0" y="53975"/>
                  </a:lnTo>
                  <a:lnTo>
                    <a:pt x="13335" y="102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3" name="Google Shape;2423;p78"/>
            <p:cNvSpPr/>
            <p:nvPr/>
          </p:nvSpPr>
          <p:spPr>
            <a:xfrm>
              <a:off x="2732404" y="3617595"/>
              <a:ext cx="214630" cy="102870"/>
            </a:xfrm>
            <a:custGeom>
              <a:rect b="b" l="l" r="r" t="t"/>
              <a:pathLst>
                <a:path extrusionOk="0" h="102870" w="214630">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4" name="Google Shape;2424;p78"/>
            <p:cNvSpPr/>
            <p:nvPr/>
          </p:nvSpPr>
          <p:spPr>
            <a:xfrm>
              <a:off x="3367404" y="39795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5" name="Google Shape;2425;p78"/>
            <p:cNvSpPr/>
            <p:nvPr/>
          </p:nvSpPr>
          <p:spPr>
            <a:xfrm>
              <a:off x="4002404" y="434149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6" name="Google Shape;2426;p78"/>
            <p:cNvSpPr/>
            <p:nvPr/>
          </p:nvSpPr>
          <p:spPr>
            <a:xfrm>
              <a:off x="4637404" y="4703445"/>
              <a:ext cx="214629" cy="102870"/>
            </a:xfrm>
            <a:custGeom>
              <a:rect b="b" l="l" r="r" t="t"/>
              <a:pathLst>
                <a:path extrusionOk="0" h="102870" w="214629">
                  <a:moveTo>
                    <a:pt x="214630" y="48895"/>
                  </a:moveTo>
                  <a:lnTo>
                    <a:pt x="201295" y="0"/>
                  </a:lnTo>
                  <a:lnTo>
                    <a:pt x="177165" y="6350"/>
                  </a:lnTo>
                  <a:lnTo>
                    <a:pt x="24765" y="47625"/>
                  </a:lnTo>
                  <a:lnTo>
                    <a:pt x="0" y="53975"/>
                  </a:lnTo>
                  <a:lnTo>
                    <a:pt x="13335" y="102870"/>
                  </a:lnTo>
                  <a:lnTo>
                    <a:pt x="37465" y="96520"/>
                  </a:lnTo>
                  <a:lnTo>
                    <a:pt x="189865"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7" name="Google Shape;2427;p78"/>
            <p:cNvSpPr/>
            <p:nvPr/>
          </p:nvSpPr>
          <p:spPr>
            <a:xfrm>
              <a:off x="5272404" y="506539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8" name="Google Shape;2428;p78"/>
            <p:cNvSpPr/>
            <p:nvPr/>
          </p:nvSpPr>
          <p:spPr>
            <a:xfrm>
              <a:off x="5907404" y="5427345"/>
              <a:ext cx="214629" cy="102870"/>
            </a:xfrm>
            <a:custGeom>
              <a:rect b="b" l="l" r="r" t="t"/>
              <a:pathLst>
                <a:path extrusionOk="0" h="102870" w="214629">
                  <a:moveTo>
                    <a:pt x="177165" y="6350"/>
                  </a:moveTo>
                  <a:lnTo>
                    <a:pt x="24765" y="47625"/>
                  </a:lnTo>
                  <a:lnTo>
                    <a:pt x="0" y="53975"/>
                  </a:lnTo>
                  <a:lnTo>
                    <a:pt x="13335" y="102870"/>
                  </a:lnTo>
                  <a:lnTo>
                    <a:pt x="37465" y="96520"/>
                  </a:lnTo>
                  <a:lnTo>
                    <a:pt x="189865"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9" name="Google Shape;2429;p78"/>
            <p:cNvSpPr/>
            <p:nvPr/>
          </p:nvSpPr>
          <p:spPr>
            <a:xfrm>
              <a:off x="6542405" y="578929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0" name="Google Shape;2430;p78"/>
            <p:cNvSpPr/>
            <p:nvPr/>
          </p:nvSpPr>
          <p:spPr>
            <a:xfrm>
              <a:off x="7177405" y="6151245"/>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1" name="Google Shape;2431;p78"/>
            <p:cNvSpPr/>
            <p:nvPr/>
          </p:nvSpPr>
          <p:spPr>
            <a:xfrm>
              <a:off x="7812405" y="6513194"/>
              <a:ext cx="214629" cy="102870"/>
            </a:xfrm>
            <a:custGeom>
              <a:rect b="b" l="l" r="r" t="t"/>
              <a:pathLst>
                <a:path extrusionOk="0" h="102870" w="214629">
                  <a:moveTo>
                    <a:pt x="177164" y="6350"/>
                  </a:moveTo>
                  <a:lnTo>
                    <a:pt x="24764" y="47625"/>
                  </a:lnTo>
                  <a:lnTo>
                    <a:pt x="0" y="53975"/>
                  </a:lnTo>
                  <a:lnTo>
                    <a:pt x="13335" y="102870"/>
                  </a:lnTo>
                  <a:lnTo>
                    <a:pt x="37464" y="96520"/>
                  </a:lnTo>
                  <a:lnTo>
                    <a:pt x="189864" y="55880"/>
                  </a:lnTo>
                  <a:lnTo>
                    <a:pt x="214630" y="48895"/>
                  </a:lnTo>
                  <a:lnTo>
                    <a:pt x="2012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2" name="Google Shape;2432;p78"/>
            <p:cNvSpPr/>
            <p:nvPr/>
          </p:nvSpPr>
          <p:spPr>
            <a:xfrm>
              <a:off x="233045" y="1827529"/>
              <a:ext cx="206374" cy="63500"/>
            </a:xfrm>
            <a:custGeom>
              <a:rect b="b" l="l" r="r" t="t"/>
              <a:pathLst>
                <a:path extrusionOk="0" h="63500" w="206374">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3" name="Google Shape;2433;p78"/>
            <p:cNvSpPr/>
            <p:nvPr/>
          </p:nvSpPr>
          <p:spPr>
            <a:xfrm>
              <a:off x="868044" y="21894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4" name="Google Shape;2434;p78"/>
            <p:cNvSpPr/>
            <p:nvPr/>
          </p:nvSpPr>
          <p:spPr>
            <a:xfrm>
              <a:off x="1503044" y="25514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5" name="Google Shape;2435;p78"/>
            <p:cNvSpPr/>
            <p:nvPr/>
          </p:nvSpPr>
          <p:spPr>
            <a:xfrm>
              <a:off x="2138045" y="29133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6" name="Google Shape;2436;p78"/>
            <p:cNvSpPr/>
            <p:nvPr/>
          </p:nvSpPr>
          <p:spPr>
            <a:xfrm>
              <a:off x="2773045" y="32753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7" name="Google Shape;2437;p78"/>
            <p:cNvSpPr/>
            <p:nvPr/>
          </p:nvSpPr>
          <p:spPr>
            <a:xfrm>
              <a:off x="3408045" y="36372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8" name="Google Shape;2438;p78"/>
            <p:cNvSpPr/>
            <p:nvPr/>
          </p:nvSpPr>
          <p:spPr>
            <a:xfrm>
              <a:off x="4043045" y="399922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9" name="Google Shape;2439;p78"/>
            <p:cNvSpPr/>
            <p:nvPr/>
          </p:nvSpPr>
          <p:spPr>
            <a:xfrm>
              <a:off x="4678045" y="4361179"/>
              <a:ext cx="206375" cy="63500"/>
            </a:xfrm>
            <a:custGeom>
              <a:rect b="b" l="l" r="r" t="t"/>
              <a:pathLst>
                <a:path extrusionOk="0" h="63500" w="206375">
                  <a:moveTo>
                    <a:pt x="206375" y="50800"/>
                  </a:moveTo>
                  <a:lnTo>
                    <a:pt x="203200" y="0"/>
                  </a:lnTo>
                  <a:lnTo>
                    <a:pt x="177800" y="1905"/>
                  </a:lnTo>
                  <a:lnTo>
                    <a:pt x="25400" y="11430"/>
                  </a:lnTo>
                  <a:lnTo>
                    <a:pt x="0" y="12700"/>
                  </a:lnTo>
                  <a:lnTo>
                    <a:pt x="3175" y="63500"/>
                  </a:lnTo>
                  <a:lnTo>
                    <a:pt x="28575" y="62230"/>
                  </a:lnTo>
                  <a:lnTo>
                    <a:pt x="180975" y="527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0" name="Google Shape;2440;p78"/>
            <p:cNvSpPr/>
            <p:nvPr/>
          </p:nvSpPr>
          <p:spPr>
            <a:xfrm>
              <a:off x="5313045" y="4723129"/>
              <a:ext cx="206375" cy="63500"/>
            </a:xfrm>
            <a:custGeom>
              <a:rect b="b" l="l" r="r" t="t"/>
              <a:pathLst>
                <a:path extrusionOk="0" h="63500" w="206375">
                  <a:moveTo>
                    <a:pt x="203200" y="0"/>
                  </a:moveTo>
                  <a:lnTo>
                    <a:pt x="177800" y="1905"/>
                  </a:lnTo>
                  <a:lnTo>
                    <a:pt x="25400" y="11430"/>
                  </a:lnTo>
                  <a:lnTo>
                    <a:pt x="0" y="12700"/>
                  </a:lnTo>
                  <a:lnTo>
                    <a:pt x="3175" y="63500"/>
                  </a:lnTo>
                  <a:lnTo>
                    <a:pt x="28575" y="62230"/>
                  </a:lnTo>
                  <a:lnTo>
                    <a:pt x="180975" y="52705"/>
                  </a:lnTo>
                  <a:lnTo>
                    <a:pt x="206375"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1" name="Google Shape;2441;p78"/>
            <p:cNvSpPr/>
            <p:nvPr/>
          </p:nvSpPr>
          <p:spPr>
            <a:xfrm>
              <a:off x="5948045" y="50850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2" name="Google Shape;2442;p78"/>
            <p:cNvSpPr/>
            <p:nvPr/>
          </p:nvSpPr>
          <p:spPr>
            <a:xfrm>
              <a:off x="6583044" y="54470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3" name="Google Shape;2443;p78"/>
            <p:cNvSpPr/>
            <p:nvPr/>
          </p:nvSpPr>
          <p:spPr>
            <a:xfrm>
              <a:off x="7218044" y="580897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4" name="Google Shape;2444;p78"/>
            <p:cNvSpPr/>
            <p:nvPr/>
          </p:nvSpPr>
          <p:spPr>
            <a:xfrm>
              <a:off x="7853044" y="6170929"/>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5" name="Google Shape;2445;p78"/>
            <p:cNvSpPr/>
            <p:nvPr/>
          </p:nvSpPr>
          <p:spPr>
            <a:xfrm>
              <a:off x="8488044" y="6532880"/>
              <a:ext cx="206375" cy="63500"/>
            </a:xfrm>
            <a:custGeom>
              <a:rect b="b" l="l" r="r" t="t"/>
              <a:pathLst>
                <a:path extrusionOk="0" h="63500" w="206375">
                  <a:moveTo>
                    <a:pt x="177800" y="1905"/>
                  </a:moveTo>
                  <a:lnTo>
                    <a:pt x="25400" y="11430"/>
                  </a:lnTo>
                  <a:lnTo>
                    <a:pt x="0" y="12700"/>
                  </a:lnTo>
                  <a:lnTo>
                    <a:pt x="3175" y="63500"/>
                  </a:lnTo>
                  <a:lnTo>
                    <a:pt x="28575" y="62230"/>
                  </a:lnTo>
                  <a:lnTo>
                    <a:pt x="180975" y="52705"/>
                  </a:lnTo>
                  <a:lnTo>
                    <a:pt x="206375" y="50800"/>
                  </a:lnTo>
                  <a:lnTo>
                    <a:pt x="2032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6" name="Google Shape;2446;p78"/>
            <p:cNvSpPr/>
            <p:nvPr/>
          </p:nvSpPr>
          <p:spPr>
            <a:xfrm>
              <a:off x="222250" y="1457325"/>
              <a:ext cx="209550" cy="80010"/>
            </a:xfrm>
            <a:custGeom>
              <a:rect b="b" l="l" r="r" t="t"/>
              <a:pathLst>
                <a:path extrusionOk="0" h="80010"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7" name="Google Shape;2447;p78"/>
            <p:cNvSpPr/>
            <p:nvPr/>
          </p:nvSpPr>
          <p:spPr>
            <a:xfrm>
              <a:off x="857250" y="18192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8" name="Google Shape;2448;p78"/>
            <p:cNvSpPr/>
            <p:nvPr/>
          </p:nvSpPr>
          <p:spPr>
            <a:xfrm>
              <a:off x="1492250" y="218122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9" name="Google Shape;2449;p78"/>
            <p:cNvSpPr/>
            <p:nvPr/>
          </p:nvSpPr>
          <p:spPr>
            <a:xfrm>
              <a:off x="2127250" y="2543175"/>
              <a:ext cx="209550" cy="80010"/>
            </a:xfrm>
            <a:custGeom>
              <a:rect b="b" l="l" r="r" t="t"/>
              <a:pathLst>
                <a:path extrusionOk="0" h="80010" w="209550">
                  <a:moveTo>
                    <a:pt x="6985" y="0"/>
                  </a:moveTo>
                  <a:lnTo>
                    <a:pt x="0" y="50800"/>
                  </a:lnTo>
                  <a:lnTo>
                    <a:pt x="24765" y="53975"/>
                  </a:lnTo>
                  <a:lnTo>
                    <a:pt x="177165" y="76200"/>
                  </a:lnTo>
                  <a:lnTo>
                    <a:pt x="202565" y="80010"/>
                  </a:lnTo>
                  <a:lnTo>
                    <a:pt x="209550" y="29845"/>
                  </a:lnTo>
                  <a:lnTo>
                    <a:pt x="184785" y="26035"/>
                  </a:lnTo>
                  <a:lnTo>
                    <a:pt x="32385" y="38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0" name="Google Shape;2450;p78"/>
            <p:cNvSpPr/>
            <p:nvPr/>
          </p:nvSpPr>
          <p:spPr>
            <a:xfrm>
              <a:off x="2762250" y="2905125"/>
              <a:ext cx="209550" cy="80010"/>
            </a:xfrm>
            <a:custGeom>
              <a:rect b="b" l="l" r="r" t="t"/>
              <a:pathLst>
                <a:path extrusionOk="0" h="80010"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1" name="Google Shape;2451;p78"/>
            <p:cNvSpPr/>
            <p:nvPr/>
          </p:nvSpPr>
          <p:spPr>
            <a:xfrm>
              <a:off x="3397250" y="32670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2" name="Google Shape;2452;p78"/>
            <p:cNvSpPr/>
            <p:nvPr/>
          </p:nvSpPr>
          <p:spPr>
            <a:xfrm>
              <a:off x="4032250" y="36290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3" name="Google Shape;2453;p78"/>
            <p:cNvSpPr/>
            <p:nvPr/>
          </p:nvSpPr>
          <p:spPr>
            <a:xfrm>
              <a:off x="4667250" y="39909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4" name="Google Shape;2454;p78"/>
            <p:cNvSpPr/>
            <p:nvPr/>
          </p:nvSpPr>
          <p:spPr>
            <a:xfrm>
              <a:off x="5302250" y="43529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5" name="Google Shape;2455;p78"/>
            <p:cNvSpPr/>
            <p:nvPr/>
          </p:nvSpPr>
          <p:spPr>
            <a:xfrm>
              <a:off x="5937250" y="47148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6" name="Google Shape;2456;p78"/>
            <p:cNvSpPr/>
            <p:nvPr/>
          </p:nvSpPr>
          <p:spPr>
            <a:xfrm>
              <a:off x="6572250" y="507682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7" name="Google Shape;2457;p78"/>
            <p:cNvSpPr/>
            <p:nvPr/>
          </p:nvSpPr>
          <p:spPr>
            <a:xfrm>
              <a:off x="7207250" y="54387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8" name="Google Shape;2458;p78"/>
            <p:cNvSpPr/>
            <p:nvPr/>
          </p:nvSpPr>
          <p:spPr>
            <a:xfrm>
              <a:off x="7842250" y="58007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9" name="Google Shape;2459;p78"/>
            <p:cNvSpPr/>
            <p:nvPr/>
          </p:nvSpPr>
          <p:spPr>
            <a:xfrm>
              <a:off x="8477250" y="6162675"/>
              <a:ext cx="209550" cy="80009"/>
            </a:xfrm>
            <a:custGeom>
              <a:rect b="b" l="l" r="r" t="t"/>
              <a:pathLst>
                <a:path extrusionOk="0" h="80009" w="209550">
                  <a:moveTo>
                    <a:pt x="177165" y="76200"/>
                  </a:moveTo>
                  <a:lnTo>
                    <a:pt x="202565" y="80010"/>
                  </a:lnTo>
                  <a:lnTo>
                    <a:pt x="209550" y="29845"/>
                  </a:lnTo>
                  <a:lnTo>
                    <a:pt x="184785" y="26035"/>
                  </a:lnTo>
                  <a:lnTo>
                    <a:pt x="32385" y="3810"/>
                  </a:lnTo>
                  <a:lnTo>
                    <a:pt x="6985" y="0"/>
                  </a:lnTo>
                  <a:lnTo>
                    <a:pt x="0" y="50800"/>
                  </a:lnTo>
                  <a:lnTo>
                    <a:pt x="2476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0" name="Google Shape;2460;p78"/>
            <p:cNvSpPr/>
            <p:nvPr/>
          </p:nvSpPr>
          <p:spPr>
            <a:xfrm>
              <a:off x="9112250" y="6524625"/>
              <a:ext cx="209550" cy="80009"/>
            </a:xfrm>
            <a:custGeom>
              <a:rect b="b" l="l" r="r" t="t"/>
              <a:pathLst>
                <a:path extrusionOk="0" h="80009" w="209550">
                  <a:moveTo>
                    <a:pt x="32385" y="3810"/>
                  </a:moveTo>
                  <a:lnTo>
                    <a:pt x="6985" y="0"/>
                  </a:lnTo>
                  <a:lnTo>
                    <a:pt x="0" y="50800"/>
                  </a:lnTo>
                  <a:lnTo>
                    <a:pt x="24765" y="53975"/>
                  </a:lnTo>
                  <a:lnTo>
                    <a:pt x="177165" y="76200"/>
                  </a:lnTo>
                  <a:lnTo>
                    <a:pt x="202565" y="80010"/>
                  </a:lnTo>
                  <a:lnTo>
                    <a:pt x="209550" y="29845"/>
                  </a:lnTo>
                  <a:lnTo>
                    <a:pt x="184785" y="260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1" name="Google Shape;2461;p78"/>
            <p:cNvSpPr/>
            <p:nvPr/>
          </p:nvSpPr>
          <p:spPr>
            <a:xfrm>
              <a:off x="164464" y="1076960"/>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2" name="Google Shape;2462;p78"/>
            <p:cNvSpPr/>
            <p:nvPr/>
          </p:nvSpPr>
          <p:spPr>
            <a:xfrm>
              <a:off x="799465" y="143891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3" name="Google Shape;2463;p78"/>
            <p:cNvSpPr/>
            <p:nvPr/>
          </p:nvSpPr>
          <p:spPr>
            <a:xfrm>
              <a:off x="1434464" y="1800860"/>
              <a:ext cx="217170" cy="117475"/>
            </a:xfrm>
            <a:custGeom>
              <a:rect b="b" l="l" r="r" t="t"/>
              <a:pathLst>
                <a:path extrusionOk="0" h="117475" w="217170">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4" name="Google Shape;2464;p78"/>
            <p:cNvSpPr/>
            <p:nvPr/>
          </p:nvSpPr>
          <p:spPr>
            <a:xfrm>
              <a:off x="2069464" y="216281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5" name="Google Shape;2465;p78"/>
            <p:cNvSpPr/>
            <p:nvPr/>
          </p:nvSpPr>
          <p:spPr>
            <a:xfrm>
              <a:off x="2704464" y="2524760"/>
              <a:ext cx="217170" cy="117475"/>
            </a:xfrm>
            <a:custGeom>
              <a:rect b="b" l="l" r="r" t="t"/>
              <a:pathLst>
                <a:path extrusionOk="0" h="117475" w="217170">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6" name="Google Shape;2466;p78"/>
            <p:cNvSpPr/>
            <p:nvPr/>
          </p:nvSpPr>
          <p:spPr>
            <a:xfrm>
              <a:off x="3339465" y="2886710"/>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7" name="Google Shape;2467;p78"/>
            <p:cNvSpPr/>
            <p:nvPr/>
          </p:nvSpPr>
          <p:spPr>
            <a:xfrm>
              <a:off x="3974465" y="3248660"/>
              <a:ext cx="217169" cy="117474"/>
            </a:xfrm>
            <a:custGeom>
              <a:rect b="b" l="l" r="r" t="t"/>
              <a:pathLst>
                <a:path extrusionOk="0" h="117474"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8" name="Google Shape;2468;p78"/>
            <p:cNvSpPr/>
            <p:nvPr/>
          </p:nvSpPr>
          <p:spPr>
            <a:xfrm>
              <a:off x="4609465" y="36106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9" name="Google Shape;2469;p78"/>
            <p:cNvSpPr/>
            <p:nvPr/>
          </p:nvSpPr>
          <p:spPr>
            <a:xfrm>
              <a:off x="5244465" y="39725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0" name="Google Shape;2470;p78"/>
            <p:cNvSpPr/>
            <p:nvPr/>
          </p:nvSpPr>
          <p:spPr>
            <a:xfrm>
              <a:off x="5879465" y="433450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1" name="Google Shape;2471;p78"/>
            <p:cNvSpPr/>
            <p:nvPr/>
          </p:nvSpPr>
          <p:spPr>
            <a:xfrm>
              <a:off x="6514465" y="4696459"/>
              <a:ext cx="217169" cy="117475"/>
            </a:xfrm>
            <a:custGeom>
              <a:rect b="b" l="l" r="r" t="t"/>
              <a:pathLst>
                <a:path extrusionOk="0" h="117475" w="217169">
                  <a:moveTo>
                    <a:pt x="176530" y="109220"/>
                  </a:moveTo>
                  <a:lnTo>
                    <a:pt x="200025" y="117475"/>
                  </a:lnTo>
                  <a:lnTo>
                    <a:pt x="217170" y="69215"/>
                  </a:lnTo>
                  <a:lnTo>
                    <a:pt x="193040" y="60960"/>
                  </a:lnTo>
                  <a:lnTo>
                    <a:pt x="40640" y="8255"/>
                  </a:lnTo>
                  <a:lnTo>
                    <a:pt x="16510" y="0"/>
                  </a:lnTo>
                  <a:lnTo>
                    <a:pt x="0" y="47625"/>
                  </a:lnTo>
                  <a:lnTo>
                    <a:pt x="2413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2" name="Google Shape;2472;p78"/>
            <p:cNvSpPr/>
            <p:nvPr/>
          </p:nvSpPr>
          <p:spPr>
            <a:xfrm>
              <a:off x="7149465" y="5058409"/>
              <a:ext cx="217169" cy="117475"/>
            </a:xfrm>
            <a:custGeom>
              <a:rect b="b" l="l" r="r" t="t"/>
              <a:pathLst>
                <a:path extrusionOk="0" h="117475" w="217169">
                  <a:moveTo>
                    <a:pt x="16510" y="0"/>
                  </a:moveTo>
                  <a:lnTo>
                    <a:pt x="0" y="47625"/>
                  </a:lnTo>
                  <a:lnTo>
                    <a:pt x="24130" y="55880"/>
                  </a:lnTo>
                  <a:lnTo>
                    <a:pt x="176530" y="109220"/>
                  </a:lnTo>
                  <a:lnTo>
                    <a:pt x="200025" y="117475"/>
                  </a:lnTo>
                  <a:lnTo>
                    <a:pt x="217170" y="69215"/>
                  </a:lnTo>
                  <a:lnTo>
                    <a:pt x="193040" y="60960"/>
                  </a:lnTo>
                  <a:lnTo>
                    <a:pt x="40640"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3" name="Google Shape;2473;p78"/>
            <p:cNvSpPr/>
            <p:nvPr/>
          </p:nvSpPr>
          <p:spPr>
            <a:xfrm>
              <a:off x="7784465" y="54203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4" name="Google Shape;2474;p78"/>
            <p:cNvSpPr/>
            <p:nvPr/>
          </p:nvSpPr>
          <p:spPr>
            <a:xfrm>
              <a:off x="8419465" y="578230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5" name="Google Shape;2475;p78"/>
            <p:cNvSpPr/>
            <p:nvPr/>
          </p:nvSpPr>
          <p:spPr>
            <a:xfrm>
              <a:off x="9054465" y="6144259"/>
              <a:ext cx="217169" cy="117475"/>
            </a:xfrm>
            <a:custGeom>
              <a:rect b="b" l="l" r="r" t="t"/>
              <a:pathLst>
                <a:path extrusionOk="0" h="117475" w="217169">
                  <a:moveTo>
                    <a:pt x="200025" y="117475"/>
                  </a:moveTo>
                  <a:lnTo>
                    <a:pt x="217170" y="69215"/>
                  </a:lnTo>
                  <a:lnTo>
                    <a:pt x="193040" y="60960"/>
                  </a:lnTo>
                  <a:lnTo>
                    <a:pt x="40640" y="8255"/>
                  </a:lnTo>
                  <a:lnTo>
                    <a:pt x="16510" y="0"/>
                  </a:lnTo>
                  <a:lnTo>
                    <a:pt x="0" y="47625"/>
                  </a:lnTo>
                  <a:lnTo>
                    <a:pt x="24130" y="55880"/>
                  </a:lnTo>
                  <a:lnTo>
                    <a:pt x="176530" y="1092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6" name="Google Shape;2476;p78"/>
            <p:cNvSpPr/>
            <p:nvPr/>
          </p:nvSpPr>
          <p:spPr>
            <a:xfrm>
              <a:off x="9689465" y="6506209"/>
              <a:ext cx="217169" cy="117475"/>
            </a:xfrm>
            <a:custGeom>
              <a:rect b="b" l="l" r="r" t="t"/>
              <a:pathLst>
                <a:path extrusionOk="0" h="117475" w="217169">
                  <a:moveTo>
                    <a:pt x="40640" y="8255"/>
                  </a:moveTo>
                  <a:lnTo>
                    <a:pt x="16510" y="0"/>
                  </a:lnTo>
                  <a:lnTo>
                    <a:pt x="0" y="47625"/>
                  </a:lnTo>
                  <a:lnTo>
                    <a:pt x="24130" y="55880"/>
                  </a:lnTo>
                  <a:lnTo>
                    <a:pt x="176530" y="109220"/>
                  </a:lnTo>
                  <a:lnTo>
                    <a:pt x="200025" y="117475"/>
                  </a:lnTo>
                  <a:lnTo>
                    <a:pt x="217170" y="69215"/>
                  </a:lnTo>
                  <a:lnTo>
                    <a:pt x="193040" y="609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7" name="Google Shape;2477;p78"/>
            <p:cNvSpPr/>
            <p:nvPr/>
          </p:nvSpPr>
          <p:spPr>
            <a:xfrm>
              <a:off x="65405" y="698500"/>
              <a:ext cx="220979" cy="149860"/>
            </a:xfrm>
            <a:custGeom>
              <a:rect b="b" l="l" r="r" t="t"/>
              <a:pathLst>
                <a:path extrusionOk="0" h="149860"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8" name="Google Shape;2478;p78"/>
            <p:cNvSpPr/>
            <p:nvPr/>
          </p:nvSpPr>
          <p:spPr>
            <a:xfrm>
              <a:off x="700405" y="1060450"/>
              <a:ext cx="220980" cy="149860"/>
            </a:xfrm>
            <a:custGeom>
              <a:rect b="b" l="l" r="r" t="t"/>
              <a:pathLst>
                <a:path extrusionOk="0" h="149860" w="220980">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9" name="Google Shape;2479;p78"/>
            <p:cNvSpPr/>
            <p:nvPr/>
          </p:nvSpPr>
          <p:spPr>
            <a:xfrm>
              <a:off x="1335405" y="1422400"/>
              <a:ext cx="220980" cy="149860"/>
            </a:xfrm>
            <a:custGeom>
              <a:rect b="b" l="l" r="r" t="t"/>
              <a:pathLst>
                <a:path extrusionOk="0" h="149860" w="220980">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0" name="Google Shape;2480;p78"/>
            <p:cNvSpPr/>
            <p:nvPr/>
          </p:nvSpPr>
          <p:spPr>
            <a:xfrm>
              <a:off x="1970404" y="178435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1" name="Google Shape;2481;p78"/>
            <p:cNvSpPr/>
            <p:nvPr/>
          </p:nvSpPr>
          <p:spPr>
            <a:xfrm>
              <a:off x="2605404" y="2146300"/>
              <a:ext cx="220980" cy="149860"/>
            </a:xfrm>
            <a:custGeom>
              <a:rect b="b" l="l" r="r" t="t"/>
              <a:pathLst>
                <a:path extrusionOk="0" h="149860" w="220980">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2" name="Google Shape;2482;p78"/>
            <p:cNvSpPr/>
            <p:nvPr/>
          </p:nvSpPr>
          <p:spPr>
            <a:xfrm>
              <a:off x="3240404" y="2508250"/>
              <a:ext cx="220979" cy="149860"/>
            </a:xfrm>
            <a:custGeom>
              <a:rect b="b" l="l" r="r" t="t"/>
              <a:pathLst>
                <a:path extrusionOk="0" h="149860"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3" name="Google Shape;2483;p78"/>
            <p:cNvSpPr/>
            <p:nvPr/>
          </p:nvSpPr>
          <p:spPr>
            <a:xfrm>
              <a:off x="3875404" y="2870200"/>
              <a:ext cx="220979" cy="149860"/>
            </a:xfrm>
            <a:custGeom>
              <a:rect b="b" l="l" r="r" t="t"/>
              <a:pathLst>
                <a:path extrusionOk="0" h="149860"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4" name="Google Shape;2484;p78"/>
            <p:cNvSpPr/>
            <p:nvPr/>
          </p:nvSpPr>
          <p:spPr>
            <a:xfrm>
              <a:off x="4510404" y="32321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5" name="Google Shape;2485;p78"/>
            <p:cNvSpPr/>
            <p:nvPr/>
          </p:nvSpPr>
          <p:spPr>
            <a:xfrm>
              <a:off x="5145404" y="359410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6" name="Google Shape;2486;p78"/>
            <p:cNvSpPr/>
            <p:nvPr/>
          </p:nvSpPr>
          <p:spPr>
            <a:xfrm>
              <a:off x="5780404" y="3956050"/>
              <a:ext cx="220979" cy="149859"/>
            </a:xfrm>
            <a:custGeom>
              <a:rect b="b" l="l" r="r" t="t"/>
              <a:pathLst>
                <a:path extrusionOk="0" h="149859" w="220979">
                  <a:moveTo>
                    <a:pt x="174625" y="138430"/>
                  </a:moveTo>
                  <a:lnTo>
                    <a:pt x="196850" y="149860"/>
                  </a:lnTo>
                  <a:lnTo>
                    <a:pt x="220980" y="105410"/>
                  </a:lnTo>
                  <a:lnTo>
                    <a:pt x="198755" y="93345"/>
                  </a:lnTo>
                  <a:lnTo>
                    <a:pt x="46355" y="12065"/>
                  </a:lnTo>
                  <a:lnTo>
                    <a:pt x="23495" y="0"/>
                  </a:lnTo>
                  <a:lnTo>
                    <a:pt x="0" y="4445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7" name="Google Shape;2487;p78"/>
            <p:cNvSpPr/>
            <p:nvPr/>
          </p:nvSpPr>
          <p:spPr>
            <a:xfrm>
              <a:off x="6415404" y="4318000"/>
              <a:ext cx="220979" cy="149859"/>
            </a:xfrm>
            <a:custGeom>
              <a:rect b="b" l="l" r="r" t="t"/>
              <a:pathLst>
                <a:path extrusionOk="0" h="149859" w="220979">
                  <a:moveTo>
                    <a:pt x="23495" y="0"/>
                  </a:moveTo>
                  <a:lnTo>
                    <a:pt x="0" y="44450"/>
                  </a:lnTo>
                  <a:lnTo>
                    <a:pt x="22225" y="56515"/>
                  </a:lnTo>
                  <a:lnTo>
                    <a:pt x="174625" y="138430"/>
                  </a:lnTo>
                  <a:lnTo>
                    <a:pt x="196850" y="149860"/>
                  </a:lnTo>
                  <a:lnTo>
                    <a:pt x="220980" y="105410"/>
                  </a:lnTo>
                  <a:lnTo>
                    <a:pt x="198755" y="93345"/>
                  </a:lnTo>
                  <a:lnTo>
                    <a:pt x="46355" y="120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8" name="Google Shape;2488;p78"/>
            <p:cNvSpPr/>
            <p:nvPr/>
          </p:nvSpPr>
          <p:spPr>
            <a:xfrm>
              <a:off x="7050405" y="46799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9" name="Google Shape;2489;p78"/>
            <p:cNvSpPr/>
            <p:nvPr/>
          </p:nvSpPr>
          <p:spPr>
            <a:xfrm>
              <a:off x="7685405" y="50419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0" name="Google Shape;2490;p78"/>
            <p:cNvSpPr/>
            <p:nvPr/>
          </p:nvSpPr>
          <p:spPr>
            <a:xfrm>
              <a:off x="8320405" y="54038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1" name="Google Shape;2491;p78"/>
            <p:cNvSpPr/>
            <p:nvPr/>
          </p:nvSpPr>
          <p:spPr>
            <a:xfrm>
              <a:off x="8955405" y="576580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2" name="Google Shape;2492;p78"/>
            <p:cNvSpPr/>
            <p:nvPr/>
          </p:nvSpPr>
          <p:spPr>
            <a:xfrm>
              <a:off x="9590405" y="6127750"/>
              <a:ext cx="220979" cy="149859"/>
            </a:xfrm>
            <a:custGeom>
              <a:rect b="b" l="l" r="r" t="t"/>
              <a:pathLst>
                <a:path extrusionOk="0" h="149859" w="220979">
                  <a:moveTo>
                    <a:pt x="196850" y="149860"/>
                  </a:moveTo>
                  <a:lnTo>
                    <a:pt x="220980" y="105410"/>
                  </a:lnTo>
                  <a:lnTo>
                    <a:pt x="198755" y="93345"/>
                  </a:lnTo>
                  <a:lnTo>
                    <a:pt x="46355" y="12065"/>
                  </a:lnTo>
                  <a:lnTo>
                    <a:pt x="23495" y="0"/>
                  </a:lnTo>
                  <a:lnTo>
                    <a:pt x="0" y="44450"/>
                  </a:lnTo>
                  <a:lnTo>
                    <a:pt x="22225" y="56515"/>
                  </a:lnTo>
                  <a:lnTo>
                    <a:pt x="174625" y="1384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3" name="Google Shape;2493;p78"/>
            <p:cNvSpPr/>
            <p:nvPr/>
          </p:nvSpPr>
          <p:spPr>
            <a:xfrm>
              <a:off x="10225405" y="6489700"/>
              <a:ext cx="220979" cy="149859"/>
            </a:xfrm>
            <a:custGeom>
              <a:rect b="b" l="l" r="r" t="t"/>
              <a:pathLst>
                <a:path extrusionOk="0" h="149859" w="220979">
                  <a:moveTo>
                    <a:pt x="46355" y="12065"/>
                  </a:moveTo>
                  <a:lnTo>
                    <a:pt x="23495" y="0"/>
                  </a:lnTo>
                  <a:lnTo>
                    <a:pt x="0" y="44450"/>
                  </a:lnTo>
                  <a:lnTo>
                    <a:pt x="22225" y="56515"/>
                  </a:lnTo>
                  <a:lnTo>
                    <a:pt x="174625" y="138430"/>
                  </a:lnTo>
                  <a:lnTo>
                    <a:pt x="196850" y="149860"/>
                  </a:lnTo>
                  <a:lnTo>
                    <a:pt x="220980" y="105410"/>
                  </a:lnTo>
                  <a:lnTo>
                    <a:pt x="198755" y="933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4" name="Google Shape;2494;p78"/>
            <p:cNvSpPr/>
            <p:nvPr/>
          </p:nvSpPr>
          <p:spPr>
            <a:xfrm>
              <a:off x="10880725" y="6851650"/>
              <a:ext cx="15875" cy="6350"/>
            </a:xfrm>
            <a:custGeom>
              <a:rect b="b" l="l" r="r" t="t"/>
              <a:pathLst>
                <a:path extrusionOk="0" h="6350" w="15875">
                  <a:moveTo>
                    <a:pt x="0" y="6350"/>
                  </a:moveTo>
                  <a:lnTo>
                    <a:pt x="15875" y="6350"/>
                  </a:lnTo>
                  <a:lnTo>
                    <a:pt x="317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5" name="Google Shape;2495;p78"/>
            <p:cNvSpPr/>
            <p:nvPr/>
          </p:nvSpPr>
          <p:spPr>
            <a:xfrm>
              <a:off x="0" y="352425"/>
              <a:ext cx="151129" cy="147955"/>
            </a:xfrm>
            <a:custGeom>
              <a:rect b="b" l="l" r="r" t="t"/>
              <a:pathLst>
                <a:path extrusionOk="0" h="147955" w="151129">
                  <a:moveTo>
                    <a:pt x="100965" y="133350"/>
                  </a:moveTo>
                  <a:lnTo>
                    <a:pt x="121920" y="147955"/>
                  </a:lnTo>
                  <a:lnTo>
                    <a:pt x="151130" y="106680"/>
                  </a:lnTo>
                  <a:lnTo>
                    <a:pt x="130175" y="92075"/>
                  </a:lnTo>
                  <a:lnTo>
                    <a:pt x="0" y="0"/>
                  </a:lnTo>
                  <a:lnTo>
                    <a:pt x="0" y="622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6" name="Google Shape;2496;p78"/>
            <p:cNvSpPr/>
            <p:nvPr/>
          </p:nvSpPr>
          <p:spPr>
            <a:xfrm>
              <a:off x="563244" y="68453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7" name="Google Shape;2497;p78"/>
            <p:cNvSpPr/>
            <p:nvPr/>
          </p:nvSpPr>
          <p:spPr>
            <a:xfrm>
              <a:off x="1198244" y="1046480"/>
              <a:ext cx="222885" cy="177800"/>
            </a:xfrm>
            <a:custGeom>
              <a:rect b="b" l="l" r="r" t="t"/>
              <a:pathLst>
                <a:path extrusionOk="0" h="177800" w="222885">
                  <a:moveTo>
                    <a:pt x="49530" y="14605"/>
                  </a:moveTo>
                  <a:lnTo>
                    <a:pt x="29210" y="0"/>
                  </a:lnTo>
                  <a:lnTo>
                    <a:pt x="0" y="41910"/>
                  </a:lnTo>
                  <a:lnTo>
                    <a:pt x="20320" y="56515"/>
                  </a:lnTo>
                  <a:lnTo>
                    <a:pt x="172720" y="163195"/>
                  </a:lnTo>
                  <a:lnTo>
                    <a:pt x="193675" y="177800"/>
                  </a:lnTo>
                  <a:lnTo>
                    <a:pt x="222885"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8" name="Google Shape;2498;p78"/>
            <p:cNvSpPr/>
            <p:nvPr/>
          </p:nvSpPr>
          <p:spPr>
            <a:xfrm>
              <a:off x="1833245" y="1408430"/>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9" name="Google Shape;2499;p78"/>
            <p:cNvSpPr/>
            <p:nvPr/>
          </p:nvSpPr>
          <p:spPr>
            <a:xfrm>
              <a:off x="2468245" y="17703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0" name="Google Shape;2500;p78"/>
            <p:cNvSpPr/>
            <p:nvPr/>
          </p:nvSpPr>
          <p:spPr>
            <a:xfrm>
              <a:off x="3103245" y="213232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1" name="Google Shape;2501;p78"/>
            <p:cNvSpPr/>
            <p:nvPr/>
          </p:nvSpPr>
          <p:spPr>
            <a:xfrm>
              <a:off x="3738245" y="24942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2" name="Google Shape;2502;p78"/>
            <p:cNvSpPr/>
            <p:nvPr/>
          </p:nvSpPr>
          <p:spPr>
            <a:xfrm>
              <a:off x="4373245" y="28562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3" name="Google Shape;2503;p78"/>
            <p:cNvSpPr/>
            <p:nvPr/>
          </p:nvSpPr>
          <p:spPr>
            <a:xfrm>
              <a:off x="5008245" y="321817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4" name="Google Shape;2504;p78"/>
            <p:cNvSpPr/>
            <p:nvPr/>
          </p:nvSpPr>
          <p:spPr>
            <a:xfrm>
              <a:off x="5643245" y="3580129"/>
              <a:ext cx="222884" cy="177800"/>
            </a:xfrm>
            <a:custGeom>
              <a:rect b="b" l="l" r="r" t="t"/>
              <a:pathLst>
                <a:path extrusionOk="0" h="177800" w="222884">
                  <a:moveTo>
                    <a:pt x="172720" y="163195"/>
                  </a:moveTo>
                  <a:lnTo>
                    <a:pt x="193675" y="177800"/>
                  </a:lnTo>
                  <a:lnTo>
                    <a:pt x="222885" y="136525"/>
                  </a:lnTo>
                  <a:lnTo>
                    <a:pt x="201930" y="121920"/>
                  </a:lnTo>
                  <a:lnTo>
                    <a:pt x="49530" y="14605"/>
                  </a:lnTo>
                  <a:lnTo>
                    <a:pt x="29210" y="0"/>
                  </a:lnTo>
                  <a:lnTo>
                    <a:pt x="0" y="41910"/>
                  </a:lnTo>
                  <a:lnTo>
                    <a:pt x="20320"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5" name="Google Shape;2505;p78"/>
            <p:cNvSpPr/>
            <p:nvPr/>
          </p:nvSpPr>
          <p:spPr>
            <a:xfrm>
              <a:off x="6278245" y="3942079"/>
              <a:ext cx="222884" cy="177800"/>
            </a:xfrm>
            <a:custGeom>
              <a:rect b="b" l="l" r="r" t="t"/>
              <a:pathLst>
                <a:path extrusionOk="0" h="177800" w="222884">
                  <a:moveTo>
                    <a:pt x="193675" y="177800"/>
                  </a:moveTo>
                  <a:lnTo>
                    <a:pt x="222885" y="136525"/>
                  </a:lnTo>
                  <a:lnTo>
                    <a:pt x="201930" y="121920"/>
                  </a:lnTo>
                  <a:lnTo>
                    <a:pt x="49530" y="14605"/>
                  </a:lnTo>
                  <a:lnTo>
                    <a:pt x="29210"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6" name="Google Shape;2506;p78"/>
            <p:cNvSpPr/>
            <p:nvPr/>
          </p:nvSpPr>
          <p:spPr>
            <a:xfrm>
              <a:off x="6913244" y="43040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7" name="Google Shape;2507;p78"/>
            <p:cNvSpPr/>
            <p:nvPr/>
          </p:nvSpPr>
          <p:spPr>
            <a:xfrm>
              <a:off x="7548244" y="46659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8" name="Google Shape;2508;p78"/>
            <p:cNvSpPr/>
            <p:nvPr/>
          </p:nvSpPr>
          <p:spPr>
            <a:xfrm>
              <a:off x="8183244" y="50279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9" name="Google Shape;2509;p78"/>
            <p:cNvSpPr/>
            <p:nvPr/>
          </p:nvSpPr>
          <p:spPr>
            <a:xfrm>
              <a:off x="8818244" y="53898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0" name="Google Shape;2510;p78"/>
            <p:cNvSpPr/>
            <p:nvPr/>
          </p:nvSpPr>
          <p:spPr>
            <a:xfrm>
              <a:off x="9453244" y="575182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1" name="Google Shape;2511;p78"/>
            <p:cNvSpPr/>
            <p:nvPr/>
          </p:nvSpPr>
          <p:spPr>
            <a:xfrm>
              <a:off x="10088244" y="6113779"/>
              <a:ext cx="222885" cy="177800"/>
            </a:xfrm>
            <a:custGeom>
              <a:rect b="b" l="l" r="r" t="t"/>
              <a:pathLst>
                <a:path extrusionOk="0" h="177800" w="222885">
                  <a:moveTo>
                    <a:pt x="193675" y="177800"/>
                  </a:moveTo>
                  <a:lnTo>
                    <a:pt x="222886" y="136525"/>
                  </a:lnTo>
                  <a:lnTo>
                    <a:pt x="201930" y="121920"/>
                  </a:lnTo>
                  <a:lnTo>
                    <a:pt x="49530" y="14605"/>
                  </a:lnTo>
                  <a:lnTo>
                    <a:pt x="29211" y="0"/>
                  </a:lnTo>
                  <a:lnTo>
                    <a:pt x="0" y="41910"/>
                  </a:lnTo>
                  <a:lnTo>
                    <a:pt x="20320" y="56515"/>
                  </a:lnTo>
                  <a:lnTo>
                    <a:pt x="172720" y="163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2" name="Google Shape;2512;p78"/>
            <p:cNvSpPr/>
            <p:nvPr/>
          </p:nvSpPr>
          <p:spPr>
            <a:xfrm>
              <a:off x="10723244" y="6475729"/>
              <a:ext cx="222885" cy="177800"/>
            </a:xfrm>
            <a:custGeom>
              <a:rect b="b" l="l" r="r" t="t"/>
              <a:pathLst>
                <a:path extrusionOk="0" h="177800" w="222885">
                  <a:moveTo>
                    <a:pt x="49530" y="14605"/>
                  </a:moveTo>
                  <a:lnTo>
                    <a:pt x="29211" y="0"/>
                  </a:lnTo>
                  <a:lnTo>
                    <a:pt x="0" y="41910"/>
                  </a:lnTo>
                  <a:lnTo>
                    <a:pt x="20320" y="56515"/>
                  </a:lnTo>
                  <a:lnTo>
                    <a:pt x="172720" y="163195"/>
                  </a:lnTo>
                  <a:lnTo>
                    <a:pt x="193675" y="177800"/>
                  </a:lnTo>
                  <a:lnTo>
                    <a:pt x="222886" y="136525"/>
                  </a:lnTo>
                  <a:lnTo>
                    <a:pt x="201930" y="1219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3" name="Google Shape;2513;p78"/>
            <p:cNvSpPr/>
            <p:nvPr/>
          </p:nvSpPr>
          <p:spPr>
            <a:xfrm>
              <a:off x="11372850" y="6837680"/>
              <a:ext cx="43180" cy="20319"/>
            </a:xfrm>
            <a:custGeom>
              <a:rect b="b" l="l" r="r" t="t"/>
              <a:pathLst>
                <a:path extrusionOk="0" h="20319" w="43180">
                  <a:moveTo>
                    <a:pt x="14605" y="0"/>
                  </a:moveTo>
                  <a:lnTo>
                    <a:pt x="0" y="20320"/>
                  </a:lnTo>
                  <a:lnTo>
                    <a:pt x="43180" y="20320"/>
                  </a:lnTo>
                  <a:lnTo>
                    <a:pt x="34925" y="14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4" name="Google Shape;2514;p78"/>
            <p:cNvSpPr/>
            <p:nvPr/>
          </p:nvSpPr>
          <p:spPr>
            <a:xfrm>
              <a:off x="392429" y="311784"/>
              <a:ext cx="224154" cy="199390"/>
            </a:xfrm>
            <a:custGeom>
              <a:rect b="b" l="l" r="r" t="t"/>
              <a:pathLst>
                <a:path extrusionOk="0" h="199390" w="224154">
                  <a:moveTo>
                    <a:pt x="19685" y="55245"/>
                  </a:moveTo>
                  <a:lnTo>
                    <a:pt x="172085" y="183515"/>
                  </a:lnTo>
                  <a:lnTo>
                    <a:pt x="191770" y="199390"/>
                  </a:lnTo>
                  <a:lnTo>
                    <a:pt x="224155" y="160655"/>
                  </a:lnTo>
                  <a:lnTo>
                    <a:pt x="205105" y="144145"/>
                  </a:lnTo>
                  <a:lnTo>
                    <a:pt x="52705" y="16510"/>
                  </a:lnTo>
                  <a:lnTo>
                    <a:pt x="33020" y="0"/>
                  </a:lnTo>
                  <a:lnTo>
                    <a:pt x="0" y="38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5" name="Google Shape;2515;p78"/>
            <p:cNvSpPr/>
            <p:nvPr/>
          </p:nvSpPr>
          <p:spPr>
            <a:xfrm>
              <a:off x="1027430" y="673734"/>
              <a:ext cx="224155" cy="199390"/>
            </a:xfrm>
            <a:custGeom>
              <a:rect b="b" l="l" r="r" t="t"/>
              <a:pathLst>
                <a:path extrusionOk="0" h="199390"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6" name="Google Shape;2516;p78"/>
            <p:cNvSpPr/>
            <p:nvPr/>
          </p:nvSpPr>
          <p:spPr>
            <a:xfrm>
              <a:off x="1662429" y="103568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7" name="Google Shape;2517;p78"/>
            <p:cNvSpPr/>
            <p:nvPr/>
          </p:nvSpPr>
          <p:spPr>
            <a:xfrm>
              <a:off x="2297429" y="1397635"/>
              <a:ext cx="224155" cy="199389"/>
            </a:xfrm>
            <a:custGeom>
              <a:rect b="b" l="l" r="r" t="t"/>
              <a:pathLst>
                <a:path extrusionOk="0" h="199389" w="224155">
                  <a:moveTo>
                    <a:pt x="52705" y="16510"/>
                  </a:moveTo>
                  <a:lnTo>
                    <a:pt x="33020" y="0"/>
                  </a:lnTo>
                  <a:lnTo>
                    <a:pt x="0" y="38735"/>
                  </a:lnTo>
                  <a:lnTo>
                    <a:pt x="19685" y="55245"/>
                  </a:lnTo>
                  <a:lnTo>
                    <a:pt x="172085" y="183515"/>
                  </a:lnTo>
                  <a:lnTo>
                    <a:pt x="191770" y="199390"/>
                  </a:lnTo>
                  <a:lnTo>
                    <a:pt x="224155" y="160655"/>
                  </a:lnTo>
                  <a:lnTo>
                    <a:pt x="205105" y="144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8" name="Google Shape;2518;p78"/>
            <p:cNvSpPr/>
            <p:nvPr/>
          </p:nvSpPr>
          <p:spPr>
            <a:xfrm>
              <a:off x="2932429" y="1759585"/>
              <a:ext cx="224155" cy="199389"/>
            </a:xfrm>
            <a:custGeom>
              <a:rect b="b" l="l" r="r" t="t"/>
              <a:pathLst>
                <a:path extrusionOk="0" h="199389" w="224155">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9" name="Google Shape;2519;p78"/>
            <p:cNvSpPr/>
            <p:nvPr/>
          </p:nvSpPr>
          <p:spPr>
            <a:xfrm>
              <a:off x="3567429" y="21215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0" name="Google Shape;2520;p78"/>
            <p:cNvSpPr/>
            <p:nvPr/>
          </p:nvSpPr>
          <p:spPr>
            <a:xfrm>
              <a:off x="4202429" y="24834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1" name="Google Shape;2521;p78"/>
            <p:cNvSpPr/>
            <p:nvPr/>
          </p:nvSpPr>
          <p:spPr>
            <a:xfrm>
              <a:off x="4837429" y="284543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2" name="Google Shape;2522;p78"/>
            <p:cNvSpPr/>
            <p:nvPr/>
          </p:nvSpPr>
          <p:spPr>
            <a:xfrm>
              <a:off x="5472429" y="3207385"/>
              <a:ext cx="224154" cy="199389"/>
            </a:xfrm>
            <a:custGeom>
              <a:rect b="b" l="l" r="r" t="t"/>
              <a:pathLst>
                <a:path extrusionOk="0" h="199389"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3" name="Google Shape;2523;p78"/>
            <p:cNvSpPr/>
            <p:nvPr/>
          </p:nvSpPr>
          <p:spPr>
            <a:xfrm>
              <a:off x="6107429" y="35693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4" name="Google Shape;2524;p78"/>
            <p:cNvSpPr/>
            <p:nvPr/>
          </p:nvSpPr>
          <p:spPr>
            <a:xfrm>
              <a:off x="6742430" y="39312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5" name="Google Shape;2525;p78"/>
            <p:cNvSpPr/>
            <p:nvPr/>
          </p:nvSpPr>
          <p:spPr>
            <a:xfrm>
              <a:off x="7377430" y="42932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6" name="Google Shape;2526;p78"/>
            <p:cNvSpPr/>
            <p:nvPr/>
          </p:nvSpPr>
          <p:spPr>
            <a:xfrm>
              <a:off x="8012430" y="46551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7" name="Google Shape;2527;p78"/>
            <p:cNvSpPr/>
            <p:nvPr/>
          </p:nvSpPr>
          <p:spPr>
            <a:xfrm>
              <a:off x="8647430" y="501713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8" name="Google Shape;2528;p78"/>
            <p:cNvSpPr/>
            <p:nvPr/>
          </p:nvSpPr>
          <p:spPr>
            <a:xfrm>
              <a:off x="9282430" y="5379084"/>
              <a:ext cx="224154" cy="199390"/>
            </a:xfrm>
            <a:custGeom>
              <a:rect b="b" l="l" r="r" t="t"/>
              <a:pathLst>
                <a:path extrusionOk="0" h="199390" w="224154">
                  <a:moveTo>
                    <a:pt x="172085" y="183515"/>
                  </a:moveTo>
                  <a:lnTo>
                    <a:pt x="191770" y="199390"/>
                  </a:lnTo>
                  <a:lnTo>
                    <a:pt x="224155" y="160655"/>
                  </a:lnTo>
                  <a:lnTo>
                    <a:pt x="205105" y="144145"/>
                  </a:lnTo>
                  <a:lnTo>
                    <a:pt x="52705" y="16510"/>
                  </a:lnTo>
                  <a:lnTo>
                    <a:pt x="33020" y="0"/>
                  </a:lnTo>
                  <a:lnTo>
                    <a:pt x="0" y="38735"/>
                  </a:lnTo>
                  <a:lnTo>
                    <a:pt x="19685"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9" name="Google Shape;2529;p78"/>
            <p:cNvSpPr/>
            <p:nvPr/>
          </p:nvSpPr>
          <p:spPr>
            <a:xfrm>
              <a:off x="9917430" y="574103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0" name="Google Shape;2530;p78"/>
            <p:cNvSpPr/>
            <p:nvPr/>
          </p:nvSpPr>
          <p:spPr>
            <a:xfrm>
              <a:off x="10552430" y="6102984"/>
              <a:ext cx="224154" cy="199390"/>
            </a:xfrm>
            <a:custGeom>
              <a:rect b="b" l="l" r="r" t="t"/>
              <a:pathLst>
                <a:path extrusionOk="0" h="199390" w="224154">
                  <a:moveTo>
                    <a:pt x="191770" y="199390"/>
                  </a:moveTo>
                  <a:lnTo>
                    <a:pt x="224155" y="160655"/>
                  </a:lnTo>
                  <a:lnTo>
                    <a:pt x="205105" y="144145"/>
                  </a:lnTo>
                  <a:lnTo>
                    <a:pt x="52705" y="16510"/>
                  </a:lnTo>
                  <a:lnTo>
                    <a:pt x="33020" y="0"/>
                  </a:lnTo>
                  <a:lnTo>
                    <a:pt x="0" y="38735"/>
                  </a:lnTo>
                  <a:lnTo>
                    <a:pt x="19685" y="55245"/>
                  </a:lnTo>
                  <a:lnTo>
                    <a:pt x="172085"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1" name="Google Shape;2531;p78"/>
            <p:cNvSpPr/>
            <p:nvPr/>
          </p:nvSpPr>
          <p:spPr>
            <a:xfrm>
              <a:off x="11187430" y="6464934"/>
              <a:ext cx="224154" cy="199390"/>
            </a:xfrm>
            <a:custGeom>
              <a:rect b="b" l="l" r="r" t="t"/>
              <a:pathLst>
                <a:path extrusionOk="0" h="199390" w="224154">
                  <a:moveTo>
                    <a:pt x="224155" y="160655"/>
                  </a:moveTo>
                  <a:lnTo>
                    <a:pt x="205105" y="144145"/>
                  </a:lnTo>
                  <a:lnTo>
                    <a:pt x="52705" y="16510"/>
                  </a:lnTo>
                  <a:lnTo>
                    <a:pt x="33020" y="0"/>
                  </a:lnTo>
                  <a:lnTo>
                    <a:pt x="0" y="38735"/>
                  </a:lnTo>
                  <a:lnTo>
                    <a:pt x="19685" y="55245"/>
                  </a:lnTo>
                  <a:lnTo>
                    <a:pt x="172085" y="183515"/>
                  </a:lnTo>
                  <a:lnTo>
                    <a:pt x="191770" y="19939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2" name="Google Shape;2532;p78"/>
            <p:cNvSpPr/>
            <p:nvPr/>
          </p:nvSpPr>
          <p:spPr>
            <a:xfrm>
              <a:off x="11829415" y="6826884"/>
              <a:ext cx="62865" cy="31115"/>
            </a:xfrm>
            <a:custGeom>
              <a:rect b="b" l="l" r="r" t="t"/>
              <a:pathLst>
                <a:path extrusionOk="0" h="31115" w="62865">
                  <a:moveTo>
                    <a:pt x="26035" y="0"/>
                  </a:moveTo>
                  <a:lnTo>
                    <a:pt x="0" y="31115"/>
                  </a:lnTo>
                  <a:lnTo>
                    <a:pt x="62865" y="31115"/>
                  </a:lnTo>
                  <a:lnTo>
                    <a:pt x="45720" y="165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3" name="Google Shape;2533;p78"/>
            <p:cNvSpPr/>
            <p:nvPr/>
          </p:nvSpPr>
          <p:spPr>
            <a:xfrm>
              <a:off x="218440" y="0"/>
              <a:ext cx="201294" cy="157479"/>
            </a:xfrm>
            <a:custGeom>
              <a:rect b="b" l="l" r="r" t="t"/>
              <a:pathLst>
                <a:path extrusionOk="0" h="157479" w="201294">
                  <a:moveTo>
                    <a:pt x="166370" y="157480"/>
                  </a:moveTo>
                  <a:lnTo>
                    <a:pt x="201295" y="120650"/>
                  </a:lnTo>
                  <a:lnTo>
                    <a:pt x="182880" y="103505"/>
                  </a:lnTo>
                  <a:lnTo>
                    <a:pt x="74295" y="0"/>
                  </a:lnTo>
                  <a:lnTo>
                    <a:pt x="0" y="0"/>
                  </a:lnTo>
                  <a:lnTo>
                    <a:pt x="147955" y="1403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4" name="Google Shape;2534;p78"/>
            <p:cNvSpPr/>
            <p:nvPr/>
          </p:nvSpPr>
          <p:spPr>
            <a:xfrm>
              <a:off x="830580" y="303529"/>
              <a:ext cx="224155" cy="215900"/>
            </a:xfrm>
            <a:custGeom>
              <a:rect b="b" l="l" r="r" t="t"/>
              <a:pathLst>
                <a:path extrusionOk="0" h="215900" w="224155">
                  <a:moveTo>
                    <a:pt x="18415" y="54610"/>
                  </a:moveTo>
                  <a:lnTo>
                    <a:pt x="170815" y="198755"/>
                  </a:lnTo>
                  <a:lnTo>
                    <a:pt x="189230" y="215900"/>
                  </a:lnTo>
                  <a:lnTo>
                    <a:pt x="224155" y="179070"/>
                  </a:lnTo>
                  <a:lnTo>
                    <a:pt x="205740" y="161925"/>
                  </a:lnTo>
                  <a:lnTo>
                    <a:pt x="53340" y="17145"/>
                  </a:lnTo>
                  <a:lnTo>
                    <a:pt x="34925" y="0"/>
                  </a:lnTo>
                  <a:lnTo>
                    <a:pt x="0"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5" name="Google Shape;2535;p78"/>
            <p:cNvSpPr/>
            <p:nvPr/>
          </p:nvSpPr>
          <p:spPr>
            <a:xfrm>
              <a:off x="1465580" y="66548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6" name="Google Shape;2536;p78"/>
            <p:cNvSpPr/>
            <p:nvPr/>
          </p:nvSpPr>
          <p:spPr>
            <a:xfrm>
              <a:off x="2100579" y="1027430"/>
              <a:ext cx="224155" cy="215900"/>
            </a:xfrm>
            <a:custGeom>
              <a:rect b="b" l="l" r="r" t="t"/>
              <a:pathLst>
                <a:path extrusionOk="0" h="215900" w="224155">
                  <a:moveTo>
                    <a:pt x="53340" y="17145"/>
                  </a:moveTo>
                  <a:lnTo>
                    <a:pt x="34925" y="0"/>
                  </a:lnTo>
                  <a:lnTo>
                    <a:pt x="0" y="36830"/>
                  </a:lnTo>
                  <a:lnTo>
                    <a:pt x="18415" y="54610"/>
                  </a:lnTo>
                  <a:lnTo>
                    <a:pt x="170815" y="198755"/>
                  </a:lnTo>
                  <a:lnTo>
                    <a:pt x="189230" y="215900"/>
                  </a:lnTo>
                  <a:lnTo>
                    <a:pt x="224155" y="179070"/>
                  </a:lnTo>
                  <a:lnTo>
                    <a:pt x="205740" y="1619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7" name="Google Shape;2537;p78"/>
            <p:cNvSpPr/>
            <p:nvPr/>
          </p:nvSpPr>
          <p:spPr>
            <a:xfrm>
              <a:off x="2735579" y="1389380"/>
              <a:ext cx="224155" cy="215900"/>
            </a:xfrm>
            <a:custGeom>
              <a:rect b="b" l="l" r="r" t="t"/>
              <a:pathLst>
                <a:path extrusionOk="0" h="215900" w="224155">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8" name="Google Shape;2538;p78"/>
            <p:cNvSpPr/>
            <p:nvPr/>
          </p:nvSpPr>
          <p:spPr>
            <a:xfrm>
              <a:off x="3370579" y="17513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9" name="Google Shape;2539;p78"/>
            <p:cNvSpPr/>
            <p:nvPr/>
          </p:nvSpPr>
          <p:spPr>
            <a:xfrm>
              <a:off x="4005579" y="21132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0" name="Google Shape;2540;p78"/>
            <p:cNvSpPr/>
            <p:nvPr/>
          </p:nvSpPr>
          <p:spPr>
            <a:xfrm>
              <a:off x="4640579" y="24752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1" name="Google Shape;2541;p78"/>
            <p:cNvSpPr/>
            <p:nvPr/>
          </p:nvSpPr>
          <p:spPr>
            <a:xfrm>
              <a:off x="5275579" y="283717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2" name="Google Shape;2542;p78"/>
            <p:cNvSpPr/>
            <p:nvPr/>
          </p:nvSpPr>
          <p:spPr>
            <a:xfrm>
              <a:off x="5910579" y="3199129"/>
              <a:ext cx="224154" cy="215900"/>
            </a:xfrm>
            <a:custGeom>
              <a:rect b="b" l="l" r="r" t="t"/>
              <a:pathLst>
                <a:path extrusionOk="0" h="215900" w="224154">
                  <a:moveTo>
                    <a:pt x="34925" y="0"/>
                  </a:moveTo>
                  <a:lnTo>
                    <a:pt x="0" y="36830"/>
                  </a:lnTo>
                  <a:lnTo>
                    <a:pt x="18415" y="54610"/>
                  </a:lnTo>
                  <a:lnTo>
                    <a:pt x="170815" y="198755"/>
                  </a:lnTo>
                  <a:lnTo>
                    <a:pt x="189230" y="215900"/>
                  </a:lnTo>
                  <a:lnTo>
                    <a:pt x="224155" y="179070"/>
                  </a:lnTo>
                  <a:lnTo>
                    <a:pt x="205740" y="161925"/>
                  </a:lnTo>
                  <a:lnTo>
                    <a:pt x="5334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3" name="Google Shape;2543;p78"/>
            <p:cNvSpPr/>
            <p:nvPr/>
          </p:nvSpPr>
          <p:spPr>
            <a:xfrm>
              <a:off x="6545580" y="3561079"/>
              <a:ext cx="224154" cy="215900"/>
            </a:xfrm>
            <a:custGeom>
              <a:rect b="b" l="l" r="r" t="t"/>
              <a:pathLst>
                <a:path extrusionOk="0" h="215900" w="224154">
                  <a:moveTo>
                    <a:pt x="34925" y="0"/>
                  </a:moveTo>
                  <a:lnTo>
                    <a:pt x="0" y="36830"/>
                  </a:lnTo>
                  <a:lnTo>
                    <a:pt x="18414" y="54610"/>
                  </a:lnTo>
                  <a:lnTo>
                    <a:pt x="170814" y="198755"/>
                  </a:lnTo>
                  <a:lnTo>
                    <a:pt x="189230" y="215900"/>
                  </a:lnTo>
                  <a:lnTo>
                    <a:pt x="224155" y="179070"/>
                  </a:lnTo>
                  <a:lnTo>
                    <a:pt x="205739" y="161925"/>
                  </a:lnTo>
                  <a:lnTo>
                    <a:pt x="53339"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4" name="Google Shape;2544;p78"/>
            <p:cNvSpPr/>
            <p:nvPr/>
          </p:nvSpPr>
          <p:spPr>
            <a:xfrm>
              <a:off x="7180580" y="39230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5" name="Google Shape;2545;p78"/>
            <p:cNvSpPr/>
            <p:nvPr/>
          </p:nvSpPr>
          <p:spPr>
            <a:xfrm>
              <a:off x="7815580" y="42849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6" name="Google Shape;2546;p78"/>
            <p:cNvSpPr/>
            <p:nvPr/>
          </p:nvSpPr>
          <p:spPr>
            <a:xfrm>
              <a:off x="8450580" y="464692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7" name="Google Shape;2547;p78"/>
            <p:cNvSpPr/>
            <p:nvPr/>
          </p:nvSpPr>
          <p:spPr>
            <a:xfrm>
              <a:off x="9085580" y="5008879"/>
              <a:ext cx="224154" cy="215900"/>
            </a:xfrm>
            <a:custGeom>
              <a:rect b="b" l="l" r="r" t="t"/>
              <a:pathLst>
                <a:path extrusionOk="0" h="215900" w="224154">
                  <a:moveTo>
                    <a:pt x="170814" y="198755"/>
                  </a:moveTo>
                  <a:lnTo>
                    <a:pt x="189230" y="215900"/>
                  </a:lnTo>
                  <a:lnTo>
                    <a:pt x="224155" y="179070"/>
                  </a:lnTo>
                  <a:lnTo>
                    <a:pt x="205739" y="161925"/>
                  </a:lnTo>
                  <a:lnTo>
                    <a:pt x="53339" y="17145"/>
                  </a:lnTo>
                  <a:lnTo>
                    <a:pt x="34925" y="0"/>
                  </a:lnTo>
                  <a:lnTo>
                    <a:pt x="0" y="36830"/>
                  </a:lnTo>
                  <a:lnTo>
                    <a:pt x="18414"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8" name="Google Shape;2548;p78"/>
            <p:cNvSpPr/>
            <p:nvPr/>
          </p:nvSpPr>
          <p:spPr>
            <a:xfrm>
              <a:off x="9720580" y="53708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9" name="Google Shape;2549;p78"/>
            <p:cNvSpPr/>
            <p:nvPr/>
          </p:nvSpPr>
          <p:spPr>
            <a:xfrm>
              <a:off x="10355580" y="57327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0" name="Google Shape;2550;p78"/>
            <p:cNvSpPr/>
            <p:nvPr/>
          </p:nvSpPr>
          <p:spPr>
            <a:xfrm>
              <a:off x="10990580" y="609472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1" name="Google Shape;2551;p78"/>
            <p:cNvSpPr/>
            <p:nvPr/>
          </p:nvSpPr>
          <p:spPr>
            <a:xfrm>
              <a:off x="11625580" y="6456679"/>
              <a:ext cx="224154" cy="215900"/>
            </a:xfrm>
            <a:custGeom>
              <a:rect b="b" l="l" r="r" t="t"/>
              <a:pathLst>
                <a:path extrusionOk="0" h="215900" w="224154">
                  <a:moveTo>
                    <a:pt x="205739" y="161925"/>
                  </a:moveTo>
                  <a:lnTo>
                    <a:pt x="53339" y="17145"/>
                  </a:lnTo>
                  <a:lnTo>
                    <a:pt x="34925" y="0"/>
                  </a:lnTo>
                  <a:lnTo>
                    <a:pt x="0" y="36830"/>
                  </a:lnTo>
                  <a:lnTo>
                    <a:pt x="18414" y="54610"/>
                  </a:lnTo>
                  <a:lnTo>
                    <a:pt x="170814" y="198755"/>
                  </a:lnTo>
                  <a:lnTo>
                    <a:pt x="189230" y="215900"/>
                  </a:lnTo>
                  <a:lnTo>
                    <a:pt x="224155" y="1790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2" name="Google Shape;2552;p78"/>
            <p:cNvSpPr/>
            <p:nvPr/>
          </p:nvSpPr>
          <p:spPr>
            <a:xfrm>
              <a:off x="642619" y="0"/>
              <a:ext cx="196850" cy="162560"/>
            </a:xfrm>
            <a:custGeom>
              <a:rect b="b" l="l" r="r" t="t"/>
              <a:pathLst>
                <a:path extrusionOk="0" h="162560" w="196850">
                  <a:moveTo>
                    <a:pt x="160655" y="162560"/>
                  </a:moveTo>
                  <a:lnTo>
                    <a:pt x="196850" y="127000"/>
                  </a:lnTo>
                  <a:lnTo>
                    <a:pt x="178435" y="109220"/>
                  </a:lnTo>
                  <a:lnTo>
                    <a:pt x="71120" y="0"/>
                  </a:lnTo>
                  <a:lnTo>
                    <a:pt x="0" y="0"/>
                  </a:lnTo>
                  <a:lnTo>
                    <a:pt x="142875" y="144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3" name="Google Shape;2553;p78"/>
            <p:cNvSpPr/>
            <p:nvPr/>
          </p:nvSpPr>
          <p:spPr>
            <a:xfrm>
              <a:off x="1249680" y="2984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4" name="Google Shape;2554;p78"/>
            <p:cNvSpPr/>
            <p:nvPr/>
          </p:nvSpPr>
          <p:spPr>
            <a:xfrm>
              <a:off x="1884679" y="6604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5" name="Google Shape;2555;p78"/>
            <p:cNvSpPr/>
            <p:nvPr/>
          </p:nvSpPr>
          <p:spPr>
            <a:xfrm>
              <a:off x="2519679" y="102235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6" name="Google Shape;2556;p78"/>
            <p:cNvSpPr/>
            <p:nvPr/>
          </p:nvSpPr>
          <p:spPr>
            <a:xfrm>
              <a:off x="3154679" y="1384300"/>
              <a:ext cx="224790" cy="226060"/>
            </a:xfrm>
            <a:custGeom>
              <a:rect b="b" l="l" r="r" t="t"/>
              <a:pathLst>
                <a:path extrusionOk="0" h="226060" w="224790">
                  <a:moveTo>
                    <a:pt x="36195" y="0"/>
                  </a:moveTo>
                  <a:lnTo>
                    <a:pt x="0" y="35560"/>
                  </a:lnTo>
                  <a:lnTo>
                    <a:pt x="18415" y="53975"/>
                  </a:lnTo>
                  <a:lnTo>
                    <a:pt x="170815" y="208280"/>
                  </a:lnTo>
                  <a:lnTo>
                    <a:pt x="188595" y="226060"/>
                  </a:lnTo>
                  <a:lnTo>
                    <a:pt x="224790" y="190500"/>
                  </a:lnTo>
                  <a:lnTo>
                    <a:pt x="206375" y="17272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7" name="Google Shape;2557;p78"/>
            <p:cNvSpPr/>
            <p:nvPr/>
          </p:nvSpPr>
          <p:spPr>
            <a:xfrm>
              <a:off x="3789679" y="1746250"/>
              <a:ext cx="224790" cy="226060"/>
            </a:xfrm>
            <a:custGeom>
              <a:rect b="b" l="l" r="r" t="t"/>
              <a:pathLst>
                <a:path extrusionOk="0" h="226060" w="224790">
                  <a:moveTo>
                    <a:pt x="206375" y="172720"/>
                  </a:moveTo>
                  <a:lnTo>
                    <a:pt x="53975" y="17780"/>
                  </a:lnTo>
                  <a:lnTo>
                    <a:pt x="36195" y="0"/>
                  </a:lnTo>
                  <a:lnTo>
                    <a:pt x="0" y="35560"/>
                  </a:lnTo>
                  <a:lnTo>
                    <a:pt x="18415" y="53975"/>
                  </a:lnTo>
                  <a:lnTo>
                    <a:pt x="170815" y="208280"/>
                  </a:lnTo>
                  <a:lnTo>
                    <a:pt x="188595" y="226060"/>
                  </a:lnTo>
                  <a:lnTo>
                    <a:pt x="224790"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8" name="Google Shape;2558;p78"/>
            <p:cNvSpPr/>
            <p:nvPr/>
          </p:nvSpPr>
          <p:spPr>
            <a:xfrm>
              <a:off x="4424679" y="210820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9" name="Google Shape;2559;p78"/>
            <p:cNvSpPr/>
            <p:nvPr/>
          </p:nvSpPr>
          <p:spPr>
            <a:xfrm>
              <a:off x="5059679" y="2470150"/>
              <a:ext cx="224790" cy="226060"/>
            </a:xfrm>
            <a:custGeom>
              <a:rect b="b" l="l" r="r" t="t"/>
              <a:pathLst>
                <a:path extrusionOk="0" h="226060" w="224790">
                  <a:moveTo>
                    <a:pt x="53975" y="17780"/>
                  </a:moveTo>
                  <a:lnTo>
                    <a:pt x="36195" y="0"/>
                  </a:lnTo>
                  <a:lnTo>
                    <a:pt x="0" y="35560"/>
                  </a:lnTo>
                  <a:lnTo>
                    <a:pt x="18415" y="53975"/>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0" name="Google Shape;2560;p78"/>
            <p:cNvSpPr/>
            <p:nvPr/>
          </p:nvSpPr>
          <p:spPr>
            <a:xfrm>
              <a:off x="5694679" y="2832100"/>
              <a:ext cx="224790" cy="226060"/>
            </a:xfrm>
            <a:custGeom>
              <a:rect b="b" l="l" r="r" t="t"/>
              <a:pathLst>
                <a:path extrusionOk="0" h="226060" w="224790">
                  <a:moveTo>
                    <a:pt x="53975" y="17780"/>
                  </a:moveTo>
                  <a:lnTo>
                    <a:pt x="36195" y="0"/>
                  </a:lnTo>
                  <a:lnTo>
                    <a:pt x="0" y="35560"/>
                  </a:lnTo>
                  <a:lnTo>
                    <a:pt x="18415" y="53340"/>
                  </a:lnTo>
                  <a:lnTo>
                    <a:pt x="170815" y="208280"/>
                  </a:lnTo>
                  <a:lnTo>
                    <a:pt x="188595" y="226060"/>
                  </a:lnTo>
                  <a:lnTo>
                    <a:pt x="224790" y="190500"/>
                  </a:lnTo>
                  <a:lnTo>
                    <a:pt x="206375" y="1727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1" name="Google Shape;2561;p78"/>
            <p:cNvSpPr/>
            <p:nvPr/>
          </p:nvSpPr>
          <p:spPr>
            <a:xfrm>
              <a:off x="6329679" y="3194050"/>
              <a:ext cx="224789" cy="226059"/>
            </a:xfrm>
            <a:custGeom>
              <a:rect b="b" l="l" r="r" t="t"/>
              <a:pathLst>
                <a:path extrusionOk="0" h="226059" w="224789">
                  <a:moveTo>
                    <a:pt x="170815" y="208280"/>
                  </a:moveTo>
                  <a:lnTo>
                    <a:pt x="188595" y="226060"/>
                  </a:lnTo>
                  <a:lnTo>
                    <a:pt x="224790" y="190500"/>
                  </a:lnTo>
                  <a:lnTo>
                    <a:pt x="206375" y="172720"/>
                  </a:lnTo>
                  <a:lnTo>
                    <a:pt x="53975" y="17780"/>
                  </a:lnTo>
                  <a:lnTo>
                    <a:pt x="36195" y="0"/>
                  </a:lnTo>
                  <a:lnTo>
                    <a:pt x="0" y="35560"/>
                  </a:lnTo>
                  <a:lnTo>
                    <a:pt x="18415"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2" name="Google Shape;2562;p78"/>
            <p:cNvSpPr/>
            <p:nvPr/>
          </p:nvSpPr>
          <p:spPr>
            <a:xfrm>
              <a:off x="6964680" y="35560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3" name="Google Shape;2563;p78"/>
            <p:cNvSpPr/>
            <p:nvPr/>
          </p:nvSpPr>
          <p:spPr>
            <a:xfrm>
              <a:off x="7599680" y="39179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4" name="Google Shape;2564;p78"/>
            <p:cNvSpPr/>
            <p:nvPr/>
          </p:nvSpPr>
          <p:spPr>
            <a:xfrm>
              <a:off x="8234680" y="42799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5" name="Google Shape;2565;p78"/>
            <p:cNvSpPr/>
            <p:nvPr/>
          </p:nvSpPr>
          <p:spPr>
            <a:xfrm>
              <a:off x="8869680" y="46418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6" name="Google Shape;2566;p78"/>
            <p:cNvSpPr/>
            <p:nvPr/>
          </p:nvSpPr>
          <p:spPr>
            <a:xfrm>
              <a:off x="9504680" y="500380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7" name="Google Shape;2567;p78"/>
            <p:cNvSpPr/>
            <p:nvPr/>
          </p:nvSpPr>
          <p:spPr>
            <a:xfrm>
              <a:off x="10139680" y="5365750"/>
              <a:ext cx="224789" cy="226059"/>
            </a:xfrm>
            <a:custGeom>
              <a:rect b="b" l="l" r="r" t="t"/>
              <a:pathLst>
                <a:path extrusionOk="0" h="226059" w="224789">
                  <a:moveTo>
                    <a:pt x="170814" y="208280"/>
                  </a:moveTo>
                  <a:lnTo>
                    <a:pt x="188595" y="226060"/>
                  </a:lnTo>
                  <a:lnTo>
                    <a:pt x="224789" y="190500"/>
                  </a:lnTo>
                  <a:lnTo>
                    <a:pt x="206375" y="172720"/>
                  </a:lnTo>
                  <a:lnTo>
                    <a:pt x="53975" y="17780"/>
                  </a:lnTo>
                  <a:lnTo>
                    <a:pt x="36195" y="0"/>
                  </a:lnTo>
                  <a:lnTo>
                    <a:pt x="0" y="35560"/>
                  </a:lnTo>
                  <a:lnTo>
                    <a:pt x="18414"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8" name="Google Shape;2568;p78"/>
            <p:cNvSpPr/>
            <p:nvPr/>
          </p:nvSpPr>
          <p:spPr>
            <a:xfrm>
              <a:off x="10774680" y="572770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9" name="Google Shape;2569;p78"/>
            <p:cNvSpPr/>
            <p:nvPr/>
          </p:nvSpPr>
          <p:spPr>
            <a:xfrm>
              <a:off x="11409680" y="6089650"/>
              <a:ext cx="224789" cy="226059"/>
            </a:xfrm>
            <a:custGeom>
              <a:rect b="b" l="l" r="r" t="t"/>
              <a:pathLst>
                <a:path extrusionOk="0" h="226059" w="224789">
                  <a:moveTo>
                    <a:pt x="206375" y="172720"/>
                  </a:moveTo>
                  <a:lnTo>
                    <a:pt x="53975" y="17780"/>
                  </a:lnTo>
                  <a:lnTo>
                    <a:pt x="36195" y="0"/>
                  </a:lnTo>
                  <a:lnTo>
                    <a:pt x="0" y="35560"/>
                  </a:lnTo>
                  <a:lnTo>
                    <a:pt x="18414" y="53340"/>
                  </a:lnTo>
                  <a:lnTo>
                    <a:pt x="170814" y="208280"/>
                  </a:lnTo>
                  <a:lnTo>
                    <a:pt x="188595" y="226060"/>
                  </a:lnTo>
                  <a:lnTo>
                    <a:pt x="224789" y="1905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0" name="Google Shape;2570;p78"/>
            <p:cNvSpPr/>
            <p:nvPr/>
          </p:nvSpPr>
          <p:spPr>
            <a:xfrm>
              <a:off x="12044680" y="6451600"/>
              <a:ext cx="147319" cy="184784"/>
            </a:xfrm>
            <a:custGeom>
              <a:rect b="b" l="l" r="r" t="t"/>
              <a:pathLst>
                <a:path extrusionOk="0" h="184784" w="147319">
                  <a:moveTo>
                    <a:pt x="36195" y="0"/>
                  </a:moveTo>
                  <a:lnTo>
                    <a:pt x="0" y="35560"/>
                  </a:lnTo>
                  <a:lnTo>
                    <a:pt x="18414" y="53340"/>
                  </a:lnTo>
                  <a:lnTo>
                    <a:pt x="147320" y="184785"/>
                  </a:lnTo>
                  <a:lnTo>
                    <a:pt x="147320" y="112395"/>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1" name="Google Shape;2571;p78"/>
            <p:cNvSpPr/>
            <p:nvPr/>
          </p:nvSpPr>
          <p:spPr>
            <a:xfrm>
              <a:off x="1052830" y="0"/>
              <a:ext cx="194944" cy="165100"/>
            </a:xfrm>
            <a:custGeom>
              <a:rect b="b" l="l" r="r" t="t"/>
              <a:pathLst>
                <a:path extrusionOk="0" h="165100" w="194944">
                  <a:moveTo>
                    <a:pt x="158750" y="165100"/>
                  </a:moveTo>
                  <a:lnTo>
                    <a:pt x="194945" y="129540"/>
                  </a:lnTo>
                  <a:lnTo>
                    <a:pt x="177800" y="111125"/>
                  </a:lnTo>
                  <a:lnTo>
                    <a:pt x="70485" y="0"/>
                  </a:lnTo>
                  <a:lnTo>
                    <a:pt x="0" y="0"/>
                  </a:lnTo>
                  <a:lnTo>
                    <a:pt x="140970" y="1466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2" name="Google Shape;2572;p78"/>
            <p:cNvSpPr/>
            <p:nvPr/>
          </p:nvSpPr>
          <p:spPr>
            <a:xfrm>
              <a:off x="1658620" y="296545"/>
              <a:ext cx="224154" cy="230504"/>
            </a:xfrm>
            <a:custGeom>
              <a:rect b="b" l="l" r="r" t="t"/>
              <a:pathLst>
                <a:path extrusionOk="0" h="230504"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3" name="Google Shape;2573;p78"/>
            <p:cNvSpPr/>
            <p:nvPr/>
          </p:nvSpPr>
          <p:spPr>
            <a:xfrm>
              <a:off x="2293620" y="65849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4" name="Google Shape;2574;p78"/>
            <p:cNvSpPr/>
            <p:nvPr/>
          </p:nvSpPr>
          <p:spPr>
            <a:xfrm>
              <a:off x="2928620" y="1020444"/>
              <a:ext cx="224154" cy="230505"/>
            </a:xfrm>
            <a:custGeom>
              <a:rect b="b" l="l" r="r" t="t"/>
              <a:pathLst>
                <a:path extrusionOk="0" h="230505" w="224154">
                  <a:moveTo>
                    <a:pt x="170180" y="212090"/>
                  </a:moveTo>
                  <a:lnTo>
                    <a:pt x="187960" y="230505"/>
                  </a:lnTo>
                  <a:lnTo>
                    <a:pt x="224155" y="194945"/>
                  </a:lnTo>
                  <a:lnTo>
                    <a:pt x="207010" y="176530"/>
                  </a:lnTo>
                  <a:lnTo>
                    <a:pt x="54610"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5" name="Google Shape;2575;p78"/>
            <p:cNvSpPr/>
            <p:nvPr/>
          </p:nvSpPr>
          <p:spPr>
            <a:xfrm>
              <a:off x="3563620" y="1382394"/>
              <a:ext cx="224154" cy="230505"/>
            </a:xfrm>
            <a:custGeom>
              <a:rect b="b" l="l" r="r" t="t"/>
              <a:pathLst>
                <a:path extrusionOk="0" h="230505"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6" name="Google Shape;2576;p78"/>
            <p:cNvSpPr/>
            <p:nvPr/>
          </p:nvSpPr>
          <p:spPr>
            <a:xfrm>
              <a:off x="4198620" y="17443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7" name="Google Shape;2577;p78"/>
            <p:cNvSpPr/>
            <p:nvPr/>
          </p:nvSpPr>
          <p:spPr>
            <a:xfrm>
              <a:off x="4833620" y="21062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8" name="Google Shape;2578;p78"/>
            <p:cNvSpPr/>
            <p:nvPr/>
          </p:nvSpPr>
          <p:spPr>
            <a:xfrm>
              <a:off x="5468620" y="246824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9" name="Google Shape;2579;p78"/>
            <p:cNvSpPr/>
            <p:nvPr/>
          </p:nvSpPr>
          <p:spPr>
            <a:xfrm>
              <a:off x="6103620" y="2830195"/>
              <a:ext cx="224154" cy="230504"/>
            </a:xfrm>
            <a:custGeom>
              <a:rect b="b" l="l" r="r" t="t"/>
              <a:pathLst>
                <a:path extrusionOk="0" h="230504" w="224154">
                  <a:moveTo>
                    <a:pt x="36830" y="0"/>
                  </a:moveTo>
                  <a:lnTo>
                    <a:pt x="0" y="34925"/>
                  </a:lnTo>
                  <a:lnTo>
                    <a:pt x="17780" y="53340"/>
                  </a:lnTo>
                  <a:lnTo>
                    <a:pt x="170180" y="212090"/>
                  </a:lnTo>
                  <a:lnTo>
                    <a:pt x="187960" y="230505"/>
                  </a:lnTo>
                  <a:lnTo>
                    <a:pt x="224155" y="194945"/>
                  </a:lnTo>
                  <a:lnTo>
                    <a:pt x="207010" y="176530"/>
                  </a:lnTo>
                  <a:lnTo>
                    <a:pt x="54610"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0" name="Google Shape;2580;p78"/>
            <p:cNvSpPr/>
            <p:nvPr/>
          </p:nvSpPr>
          <p:spPr>
            <a:xfrm>
              <a:off x="6738619" y="31921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1" name="Google Shape;2581;p78"/>
            <p:cNvSpPr/>
            <p:nvPr/>
          </p:nvSpPr>
          <p:spPr>
            <a:xfrm>
              <a:off x="7373619" y="35540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2" name="Google Shape;2582;p78"/>
            <p:cNvSpPr/>
            <p:nvPr/>
          </p:nvSpPr>
          <p:spPr>
            <a:xfrm>
              <a:off x="8008619" y="39160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3" name="Google Shape;2583;p78"/>
            <p:cNvSpPr/>
            <p:nvPr/>
          </p:nvSpPr>
          <p:spPr>
            <a:xfrm>
              <a:off x="8643619" y="427799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4" name="Google Shape;2584;p78"/>
            <p:cNvSpPr/>
            <p:nvPr/>
          </p:nvSpPr>
          <p:spPr>
            <a:xfrm>
              <a:off x="9278619" y="4639945"/>
              <a:ext cx="224155" cy="230504"/>
            </a:xfrm>
            <a:custGeom>
              <a:rect b="b" l="l" r="r" t="t"/>
              <a:pathLst>
                <a:path extrusionOk="0" h="230504" w="224155">
                  <a:moveTo>
                    <a:pt x="36830" y="0"/>
                  </a:moveTo>
                  <a:lnTo>
                    <a:pt x="0" y="34925"/>
                  </a:lnTo>
                  <a:lnTo>
                    <a:pt x="17780" y="53340"/>
                  </a:lnTo>
                  <a:lnTo>
                    <a:pt x="170180" y="212090"/>
                  </a:lnTo>
                  <a:lnTo>
                    <a:pt x="187961" y="230505"/>
                  </a:lnTo>
                  <a:lnTo>
                    <a:pt x="224155" y="194945"/>
                  </a:lnTo>
                  <a:lnTo>
                    <a:pt x="207011" y="176530"/>
                  </a:lnTo>
                  <a:lnTo>
                    <a:pt x="54611"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5" name="Google Shape;2585;p78"/>
            <p:cNvSpPr/>
            <p:nvPr/>
          </p:nvSpPr>
          <p:spPr>
            <a:xfrm>
              <a:off x="9913619" y="50018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6" name="Google Shape;2586;p78"/>
            <p:cNvSpPr/>
            <p:nvPr/>
          </p:nvSpPr>
          <p:spPr>
            <a:xfrm>
              <a:off x="10548619" y="536384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7" name="Google Shape;2587;p78"/>
            <p:cNvSpPr/>
            <p:nvPr/>
          </p:nvSpPr>
          <p:spPr>
            <a:xfrm>
              <a:off x="11183619" y="5725795"/>
              <a:ext cx="224155" cy="230504"/>
            </a:xfrm>
            <a:custGeom>
              <a:rect b="b" l="l" r="r" t="t"/>
              <a:pathLst>
                <a:path extrusionOk="0" h="230504" w="224155">
                  <a:moveTo>
                    <a:pt x="170180" y="212090"/>
                  </a:moveTo>
                  <a:lnTo>
                    <a:pt x="187961" y="230505"/>
                  </a:lnTo>
                  <a:lnTo>
                    <a:pt x="224155" y="194945"/>
                  </a:lnTo>
                  <a:lnTo>
                    <a:pt x="207011" y="176530"/>
                  </a:lnTo>
                  <a:lnTo>
                    <a:pt x="54611" y="17780"/>
                  </a:lnTo>
                  <a:lnTo>
                    <a:pt x="36830" y="0"/>
                  </a:lnTo>
                  <a:lnTo>
                    <a:pt x="0" y="34925"/>
                  </a:lnTo>
                  <a:lnTo>
                    <a:pt x="17780" y="533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8" name="Google Shape;2588;p78"/>
            <p:cNvSpPr/>
            <p:nvPr/>
          </p:nvSpPr>
          <p:spPr>
            <a:xfrm>
              <a:off x="11818619" y="6087745"/>
              <a:ext cx="224155" cy="230504"/>
            </a:xfrm>
            <a:custGeom>
              <a:rect b="b" l="l" r="r" t="t"/>
              <a:pathLst>
                <a:path extrusionOk="0" h="230504" w="224155">
                  <a:moveTo>
                    <a:pt x="54611" y="17780"/>
                  </a:moveTo>
                  <a:lnTo>
                    <a:pt x="36830" y="0"/>
                  </a:lnTo>
                  <a:lnTo>
                    <a:pt x="0" y="34925"/>
                  </a:lnTo>
                  <a:lnTo>
                    <a:pt x="17780" y="53340"/>
                  </a:lnTo>
                  <a:lnTo>
                    <a:pt x="170180" y="212090"/>
                  </a:lnTo>
                  <a:lnTo>
                    <a:pt x="187961" y="230505"/>
                  </a:lnTo>
                  <a:lnTo>
                    <a:pt x="224155" y="194945"/>
                  </a:lnTo>
                  <a:lnTo>
                    <a:pt x="207011" y="1765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9" name="Google Shape;2589;p78"/>
            <p:cNvSpPr/>
            <p:nvPr/>
          </p:nvSpPr>
          <p:spPr>
            <a:xfrm>
              <a:off x="1459230" y="0"/>
              <a:ext cx="196215" cy="163829"/>
            </a:xfrm>
            <a:custGeom>
              <a:rect b="b" l="l" r="r" t="t"/>
              <a:pathLst>
                <a:path extrusionOk="0" h="163829" w="196215">
                  <a:moveTo>
                    <a:pt x="159385" y="163830"/>
                  </a:moveTo>
                  <a:lnTo>
                    <a:pt x="196215" y="128270"/>
                  </a:lnTo>
                  <a:lnTo>
                    <a:pt x="178435" y="109855"/>
                  </a:lnTo>
                  <a:lnTo>
                    <a:pt x="71120" y="0"/>
                  </a:lnTo>
                  <a:lnTo>
                    <a:pt x="0" y="0"/>
                  </a:lnTo>
                  <a:lnTo>
                    <a:pt x="141605" y="1454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0" name="Google Shape;2590;p78"/>
            <p:cNvSpPr/>
            <p:nvPr/>
          </p:nvSpPr>
          <p:spPr>
            <a:xfrm>
              <a:off x="2066289" y="297179"/>
              <a:ext cx="224155" cy="228600"/>
            </a:xfrm>
            <a:custGeom>
              <a:rect b="b" l="l" r="r" t="t"/>
              <a:pathLst>
                <a:path extrusionOk="0" h="228600" w="224155">
                  <a:moveTo>
                    <a:pt x="17145" y="53975"/>
                  </a:moveTo>
                  <a:lnTo>
                    <a:pt x="169545" y="210185"/>
                  </a:lnTo>
                  <a:lnTo>
                    <a:pt x="187325" y="228600"/>
                  </a:lnTo>
                  <a:lnTo>
                    <a:pt x="224155" y="193040"/>
                  </a:lnTo>
                  <a:lnTo>
                    <a:pt x="206375" y="174625"/>
                  </a:lnTo>
                  <a:lnTo>
                    <a:pt x="53975" y="18415"/>
                  </a:lnTo>
                  <a:lnTo>
                    <a:pt x="36195" y="0"/>
                  </a:lnTo>
                  <a:lnTo>
                    <a:pt x="0"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1" name="Google Shape;2591;p78"/>
            <p:cNvSpPr/>
            <p:nvPr/>
          </p:nvSpPr>
          <p:spPr>
            <a:xfrm>
              <a:off x="2701289" y="659130"/>
              <a:ext cx="224155" cy="228600"/>
            </a:xfrm>
            <a:custGeom>
              <a:rect b="b" l="l" r="r" t="t"/>
              <a:pathLst>
                <a:path extrusionOk="0" h="228600" w="224155">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2" name="Google Shape;2592;p78"/>
            <p:cNvSpPr/>
            <p:nvPr/>
          </p:nvSpPr>
          <p:spPr>
            <a:xfrm>
              <a:off x="3336290" y="102108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3" name="Google Shape;2593;p78"/>
            <p:cNvSpPr/>
            <p:nvPr/>
          </p:nvSpPr>
          <p:spPr>
            <a:xfrm>
              <a:off x="3971290" y="1383030"/>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4" name="Google Shape;2594;p78"/>
            <p:cNvSpPr/>
            <p:nvPr/>
          </p:nvSpPr>
          <p:spPr>
            <a:xfrm>
              <a:off x="4606290" y="17449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5" name="Google Shape;2595;p78"/>
            <p:cNvSpPr/>
            <p:nvPr/>
          </p:nvSpPr>
          <p:spPr>
            <a:xfrm>
              <a:off x="5241290" y="21069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6" name="Google Shape;2596;p78"/>
            <p:cNvSpPr/>
            <p:nvPr/>
          </p:nvSpPr>
          <p:spPr>
            <a:xfrm>
              <a:off x="5876290" y="24688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7" name="Google Shape;2597;p78"/>
            <p:cNvSpPr/>
            <p:nvPr/>
          </p:nvSpPr>
          <p:spPr>
            <a:xfrm>
              <a:off x="6511290" y="283082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8" name="Google Shape;2598;p78"/>
            <p:cNvSpPr/>
            <p:nvPr/>
          </p:nvSpPr>
          <p:spPr>
            <a:xfrm>
              <a:off x="7146290" y="319277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9" name="Google Shape;2599;p78"/>
            <p:cNvSpPr/>
            <p:nvPr/>
          </p:nvSpPr>
          <p:spPr>
            <a:xfrm>
              <a:off x="7781290" y="35547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0" name="Google Shape;2600;p78"/>
            <p:cNvSpPr/>
            <p:nvPr/>
          </p:nvSpPr>
          <p:spPr>
            <a:xfrm>
              <a:off x="8416290" y="3916679"/>
              <a:ext cx="224154" cy="228600"/>
            </a:xfrm>
            <a:custGeom>
              <a:rect b="b" l="l" r="r" t="t"/>
              <a:pathLst>
                <a:path extrusionOk="0" h="228600" w="224154">
                  <a:moveTo>
                    <a:pt x="53975" y="18415"/>
                  </a:moveTo>
                  <a:lnTo>
                    <a:pt x="36195" y="0"/>
                  </a:lnTo>
                  <a:lnTo>
                    <a:pt x="0" y="35560"/>
                  </a:lnTo>
                  <a:lnTo>
                    <a:pt x="17145" y="53975"/>
                  </a:lnTo>
                  <a:lnTo>
                    <a:pt x="169545" y="210185"/>
                  </a:lnTo>
                  <a:lnTo>
                    <a:pt x="187325" y="228600"/>
                  </a:lnTo>
                  <a:lnTo>
                    <a:pt x="224155" y="193040"/>
                  </a:lnTo>
                  <a:lnTo>
                    <a:pt x="206375" y="1746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1" name="Google Shape;2601;p78"/>
            <p:cNvSpPr/>
            <p:nvPr/>
          </p:nvSpPr>
          <p:spPr>
            <a:xfrm>
              <a:off x="9051290" y="4278629"/>
              <a:ext cx="224154" cy="228600"/>
            </a:xfrm>
            <a:custGeom>
              <a:rect b="b" l="l" r="r" t="t"/>
              <a:pathLst>
                <a:path extrusionOk="0" h="228600" w="224154">
                  <a:moveTo>
                    <a:pt x="169545" y="210185"/>
                  </a:moveTo>
                  <a:lnTo>
                    <a:pt x="187325" y="228600"/>
                  </a:lnTo>
                  <a:lnTo>
                    <a:pt x="224155" y="193040"/>
                  </a:lnTo>
                  <a:lnTo>
                    <a:pt x="206375" y="174625"/>
                  </a:lnTo>
                  <a:lnTo>
                    <a:pt x="53975" y="18415"/>
                  </a:lnTo>
                  <a:lnTo>
                    <a:pt x="36195" y="0"/>
                  </a:lnTo>
                  <a:lnTo>
                    <a:pt x="0" y="35560"/>
                  </a:lnTo>
                  <a:lnTo>
                    <a:pt x="17145"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2" name="Google Shape;2602;p78"/>
            <p:cNvSpPr/>
            <p:nvPr/>
          </p:nvSpPr>
          <p:spPr>
            <a:xfrm>
              <a:off x="9686290" y="464057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145" y="53975"/>
                  </a:lnTo>
                  <a:lnTo>
                    <a:pt x="169545"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3" name="Google Shape;2603;p78"/>
            <p:cNvSpPr/>
            <p:nvPr/>
          </p:nvSpPr>
          <p:spPr>
            <a:xfrm>
              <a:off x="10321290" y="5002529"/>
              <a:ext cx="224154" cy="228600"/>
            </a:xfrm>
            <a:custGeom>
              <a:rect b="b" l="l" r="r" t="t"/>
              <a:pathLst>
                <a:path extrusionOk="0" h="228600" w="224154">
                  <a:moveTo>
                    <a:pt x="187325" y="228600"/>
                  </a:moveTo>
                  <a:lnTo>
                    <a:pt x="224155" y="193040"/>
                  </a:lnTo>
                  <a:lnTo>
                    <a:pt x="206375" y="174625"/>
                  </a:lnTo>
                  <a:lnTo>
                    <a:pt x="53975" y="18415"/>
                  </a:lnTo>
                  <a:lnTo>
                    <a:pt x="36195" y="0"/>
                  </a:lnTo>
                  <a:lnTo>
                    <a:pt x="0" y="35560"/>
                  </a:lnTo>
                  <a:lnTo>
                    <a:pt x="17780" y="53975"/>
                  </a:lnTo>
                  <a:lnTo>
                    <a:pt x="170180" y="2101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4" name="Google Shape;2604;p78"/>
            <p:cNvSpPr/>
            <p:nvPr/>
          </p:nvSpPr>
          <p:spPr>
            <a:xfrm>
              <a:off x="10956290" y="536447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5" name="Google Shape;2605;p78"/>
            <p:cNvSpPr/>
            <p:nvPr/>
          </p:nvSpPr>
          <p:spPr>
            <a:xfrm>
              <a:off x="11591290" y="5726429"/>
              <a:ext cx="224154" cy="228600"/>
            </a:xfrm>
            <a:custGeom>
              <a:rect b="b" l="l" r="r" t="t"/>
              <a:pathLst>
                <a:path extrusionOk="0" h="228600" w="224154">
                  <a:moveTo>
                    <a:pt x="170180" y="210185"/>
                  </a:moveTo>
                  <a:lnTo>
                    <a:pt x="187325" y="228600"/>
                  </a:lnTo>
                  <a:lnTo>
                    <a:pt x="224155" y="193040"/>
                  </a:lnTo>
                  <a:lnTo>
                    <a:pt x="206375" y="174625"/>
                  </a:lnTo>
                  <a:lnTo>
                    <a:pt x="53975" y="18415"/>
                  </a:lnTo>
                  <a:lnTo>
                    <a:pt x="36195" y="0"/>
                  </a:lnTo>
                  <a:lnTo>
                    <a:pt x="0" y="35560"/>
                  </a:lnTo>
                  <a:lnTo>
                    <a:pt x="17780" y="5397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6" name="Google Shape;2606;p78"/>
            <p:cNvSpPr/>
            <p:nvPr/>
          </p:nvSpPr>
          <p:spPr>
            <a:xfrm>
              <a:off x="1870710" y="0"/>
              <a:ext cx="199389" cy="159385"/>
            </a:xfrm>
            <a:custGeom>
              <a:rect b="b" l="l" r="r" t="t"/>
              <a:pathLst>
                <a:path extrusionOk="0" h="159385" w="199389">
                  <a:moveTo>
                    <a:pt x="164465" y="159385"/>
                  </a:moveTo>
                  <a:lnTo>
                    <a:pt x="199390" y="123190"/>
                  </a:lnTo>
                  <a:lnTo>
                    <a:pt x="181610" y="105410"/>
                  </a:lnTo>
                  <a:lnTo>
                    <a:pt x="73025" y="0"/>
                  </a:lnTo>
                  <a:lnTo>
                    <a:pt x="0" y="0"/>
                  </a:lnTo>
                  <a:lnTo>
                    <a:pt x="146050" y="1416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7" name="Google Shape;2607;p78"/>
            <p:cNvSpPr/>
            <p:nvPr/>
          </p:nvSpPr>
          <p:spPr>
            <a:xfrm>
              <a:off x="2480945" y="301625"/>
              <a:ext cx="224154" cy="219709"/>
            </a:xfrm>
            <a:custGeom>
              <a:rect b="b" l="l" r="r" t="t"/>
              <a:pathLst>
                <a:path extrusionOk="0" h="219709"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8" name="Google Shape;2608;p78"/>
            <p:cNvSpPr/>
            <p:nvPr/>
          </p:nvSpPr>
          <p:spPr>
            <a:xfrm>
              <a:off x="3115945" y="663575"/>
              <a:ext cx="224154" cy="219710"/>
            </a:xfrm>
            <a:custGeom>
              <a:rect b="b" l="l" r="r" t="t"/>
              <a:pathLst>
                <a:path extrusionOk="0" h="219710" w="224154">
                  <a:moveTo>
                    <a:pt x="18415" y="53975"/>
                  </a:moveTo>
                  <a:lnTo>
                    <a:pt x="170815" y="201930"/>
                  </a:lnTo>
                  <a:lnTo>
                    <a:pt x="189230" y="219710"/>
                  </a:lnTo>
                  <a:lnTo>
                    <a:pt x="224155" y="183515"/>
                  </a:lnTo>
                  <a:lnTo>
                    <a:pt x="206375" y="165735"/>
                  </a:lnTo>
                  <a:lnTo>
                    <a:pt x="53975" y="17780"/>
                  </a:lnTo>
                  <a:lnTo>
                    <a:pt x="35560"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9" name="Google Shape;2609;p78"/>
            <p:cNvSpPr/>
            <p:nvPr/>
          </p:nvSpPr>
          <p:spPr>
            <a:xfrm>
              <a:off x="3750945" y="10255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0" name="Google Shape;2610;p78"/>
            <p:cNvSpPr/>
            <p:nvPr/>
          </p:nvSpPr>
          <p:spPr>
            <a:xfrm>
              <a:off x="4385945" y="13874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1" name="Google Shape;2611;p78"/>
            <p:cNvSpPr/>
            <p:nvPr/>
          </p:nvSpPr>
          <p:spPr>
            <a:xfrm>
              <a:off x="5020945" y="17494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2" name="Google Shape;2612;p78"/>
            <p:cNvSpPr/>
            <p:nvPr/>
          </p:nvSpPr>
          <p:spPr>
            <a:xfrm>
              <a:off x="5655945" y="211137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3" name="Google Shape;2613;p78"/>
            <p:cNvSpPr/>
            <p:nvPr/>
          </p:nvSpPr>
          <p:spPr>
            <a:xfrm>
              <a:off x="6290945" y="2473325"/>
              <a:ext cx="224154" cy="219710"/>
            </a:xfrm>
            <a:custGeom>
              <a:rect b="b" l="l" r="r" t="t"/>
              <a:pathLst>
                <a:path extrusionOk="0" h="219710" w="224154">
                  <a:moveTo>
                    <a:pt x="53975" y="17780"/>
                  </a:moveTo>
                  <a:lnTo>
                    <a:pt x="35560" y="0"/>
                  </a:lnTo>
                  <a:lnTo>
                    <a:pt x="0" y="36195"/>
                  </a:lnTo>
                  <a:lnTo>
                    <a:pt x="18415" y="53975"/>
                  </a:lnTo>
                  <a:lnTo>
                    <a:pt x="170815" y="201930"/>
                  </a:lnTo>
                  <a:lnTo>
                    <a:pt x="189230" y="219710"/>
                  </a:lnTo>
                  <a:lnTo>
                    <a:pt x="224155" y="183515"/>
                  </a:lnTo>
                  <a:lnTo>
                    <a:pt x="206375" y="1657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4" name="Google Shape;2614;p78"/>
            <p:cNvSpPr/>
            <p:nvPr/>
          </p:nvSpPr>
          <p:spPr>
            <a:xfrm>
              <a:off x="6925944" y="2835275"/>
              <a:ext cx="224155" cy="219710"/>
            </a:xfrm>
            <a:custGeom>
              <a:rect b="b" l="l" r="r" t="t"/>
              <a:pathLst>
                <a:path extrusionOk="0" h="219710"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5" name="Google Shape;2615;p78"/>
            <p:cNvSpPr/>
            <p:nvPr/>
          </p:nvSpPr>
          <p:spPr>
            <a:xfrm>
              <a:off x="7560944" y="319722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6" name="Google Shape;2616;p78"/>
            <p:cNvSpPr/>
            <p:nvPr/>
          </p:nvSpPr>
          <p:spPr>
            <a:xfrm>
              <a:off x="8195944" y="3559175"/>
              <a:ext cx="224155" cy="219709"/>
            </a:xfrm>
            <a:custGeom>
              <a:rect b="b" l="l" r="r" t="t"/>
              <a:pathLst>
                <a:path extrusionOk="0" h="219709" w="224155">
                  <a:moveTo>
                    <a:pt x="18415" y="53975"/>
                  </a:moveTo>
                  <a:lnTo>
                    <a:pt x="170815" y="201930"/>
                  </a:lnTo>
                  <a:lnTo>
                    <a:pt x="189230" y="219710"/>
                  </a:lnTo>
                  <a:lnTo>
                    <a:pt x="224155" y="183515"/>
                  </a:lnTo>
                  <a:lnTo>
                    <a:pt x="206375" y="165735"/>
                  </a:lnTo>
                  <a:lnTo>
                    <a:pt x="53975" y="17780"/>
                  </a:lnTo>
                  <a:lnTo>
                    <a:pt x="35561" y="0"/>
                  </a:lnTo>
                  <a:lnTo>
                    <a:pt x="0" y="361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7" name="Google Shape;2617;p78"/>
            <p:cNvSpPr/>
            <p:nvPr/>
          </p:nvSpPr>
          <p:spPr>
            <a:xfrm>
              <a:off x="8830944" y="39211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8" name="Google Shape;2618;p78"/>
            <p:cNvSpPr/>
            <p:nvPr/>
          </p:nvSpPr>
          <p:spPr>
            <a:xfrm>
              <a:off x="9465944" y="42830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9" name="Google Shape;2619;p78"/>
            <p:cNvSpPr/>
            <p:nvPr/>
          </p:nvSpPr>
          <p:spPr>
            <a:xfrm>
              <a:off x="10100944" y="46450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0" name="Google Shape;2620;p78"/>
            <p:cNvSpPr/>
            <p:nvPr/>
          </p:nvSpPr>
          <p:spPr>
            <a:xfrm>
              <a:off x="10735944" y="500697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1" name="Google Shape;2621;p78"/>
            <p:cNvSpPr/>
            <p:nvPr/>
          </p:nvSpPr>
          <p:spPr>
            <a:xfrm>
              <a:off x="11370944" y="5368925"/>
              <a:ext cx="224155" cy="219709"/>
            </a:xfrm>
            <a:custGeom>
              <a:rect b="b" l="l" r="r" t="t"/>
              <a:pathLst>
                <a:path extrusionOk="0" h="219709" w="224155">
                  <a:moveTo>
                    <a:pt x="189230" y="219710"/>
                  </a:moveTo>
                  <a:lnTo>
                    <a:pt x="224155" y="183515"/>
                  </a:lnTo>
                  <a:lnTo>
                    <a:pt x="206375" y="165735"/>
                  </a:lnTo>
                  <a:lnTo>
                    <a:pt x="53975" y="17780"/>
                  </a:lnTo>
                  <a:lnTo>
                    <a:pt x="35561" y="0"/>
                  </a:lnTo>
                  <a:lnTo>
                    <a:pt x="0" y="36195"/>
                  </a:lnTo>
                  <a:lnTo>
                    <a:pt x="18415" y="53975"/>
                  </a:lnTo>
                  <a:lnTo>
                    <a:pt x="170815" y="2019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2" name="Google Shape;2622;p78"/>
            <p:cNvSpPr/>
            <p:nvPr/>
          </p:nvSpPr>
          <p:spPr>
            <a:xfrm>
              <a:off x="12005944" y="5730875"/>
              <a:ext cx="186055" cy="217170"/>
            </a:xfrm>
            <a:custGeom>
              <a:rect b="b" l="l" r="r" t="t"/>
              <a:pathLst>
                <a:path extrusionOk="0" h="217170" w="186055">
                  <a:moveTo>
                    <a:pt x="35561" y="0"/>
                  </a:moveTo>
                  <a:lnTo>
                    <a:pt x="0" y="36195"/>
                  </a:lnTo>
                  <a:lnTo>
                    <a:pt x="18415" y="53975"/>
                  </a:lnTo>
                  <a:lnTo>
                    <a:pt x="170815" y="201930"/>
                  </a:lnTo>
                  <a:lnTo>
                    <a:pt x="186055" y="217170"/>
                  </a:lnTo>
                  <a:lnTo>
                    <a:pt x="186055" y="146050"/>
                  </a:lnTo>
                  <a:lnTo>
                    <a:pt x="53975" y="177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3" name="Google Shape;2623;p78"/>
            <p:cNvSpPr/>
            <p:nvPr/>
          </p:nvSpPr>
          <p:spPr>
            <a:xfrm>
              <a:off x="2294254" y="0"/>
              <a:ext cx="207010" cy="152400"/>
            </a:xfrm>
            <a:custGeom>
              <a:rect b="b" l="l" r="r" t="t"/>
              <a:pathLst>
                <a:path extrusionOk="0" h="152400" w="207010">
                  <a:moveTo>
                    <a:pt x="154940" y="135255"/>
                  </a:moveTo>
                  <a:lnTo>
                    <a:pt x="173990" y="152400"/>
                  </a:lnTo>
                  <a:lnTo>
                    <a:pt x="207010" y="114300"/>
                  </a:lnTo>
                  <a:lnTo>
                    <a:pt x="187960" y="97155"/>
                  </a:lnTo>
                  <a:lnTo>
                    <a:pt x="77470" y="0"/>
                  </a:lnTo>
                  <a:lnTo>
                    <a:pt x="0" y="0"/>
                  </a:lnTo>
                  <a:lnTo>
                    <a:pt x="2540" y="1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4" name="Google Shape;2624;p78"/>
            <p:cNvSpPr/>
            <p:nvPr/>
          </p:nvSpPr>
          <p:spPr>
            <a:xfrm>
              <a:off x="2912745" y="308609"/>
              <a:ext cx="223519" cy="205740"/>
            </a:xfrm>
            <a:custGeom>
              <a:rect b="b" l="l" r="r" t="t"/>
              <a:pathLst>
                <a:path extrusionOk="0" h="205740" w="223519">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5" name="Google Shape;2625;p78"/>
            <p:cNvSpPr/>
            <p:nvPr/>
          </p:nvSpPr>
          <p:spPr>
            <a:xfrm>
              <a:off x="3547745" y="670559"/>
              <a:ext cx="223520" cy="205740"/>
            </a:xfrm>
            <a:custGeom>
              <a:rect b="b" l="l" r="r" t="t"/>
              <a:pathLst>
                <a:path extrusionOk="0" h="205740"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6" name="Google Shape;2626;p78"/>
            <p:cNvSpPr/>
            <p:nvPr/>
          </p:nvSpPr>
          <p:spPr>
            <a:xfrm>
              <a:off x="4182745" y="10325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7" name="Google Shape;2627;p78"/>
            <p:cNvSpPr/>
            <p:nvPr/>
          </p:nvSpPr>
          <p:spPr>
            <a:xfrm>
              <a:off x="4817745" y="13944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8" name="Google Shape;2628;p78"/>
            <p:cNvSpPr/>
            <p:nvPr/>
          </p:nvSpPr>
          <p:spPr>
            <a:xfrm>
              <a:off x="5452745" y="17564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9" name="Google Shape;2629;p78"/>
            <p:cNvSpPr/>
            <p:nvPr/>
          </p:nvSpPr>
          <p:spPr>
            <a:xfrm>
              <a:off x="6087745" y="21183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0" name="Google Shape;2630;p78"/>
            <p:cNvSpPr/>
            <p:nvPr/>
          </p:nvSpPr>
          <p:spPr>
            <a:xfrm>
              <a:off x="6722744" y="24803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1" name="Google Shape;2631;p78"/>
            <p:cNvSpPr/>
            <p:nvPr/>
          </p:nvSpPr>
          <p:spPr>
            <a:xfrm>
              <a:off x="7357744" y="284226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2" name="Google Shape;2632;p78"/>
            <p:cNvSpPr/>
            <p:nvPr/>
          </p:nvSpPr>
          <p:spPr>
            <a:xfrm>
              <a:off x="7992744" y="3204210"/>
              <a:ext cx="223520" cy="205739"/>
            </a:xfrm>
            <a:custGeom>
              <a:rect b="b" l="l" r="r" t="t"/>
              <a:pathLst>
                <a:path extrusionOk="0" h="205739" w="223520">
                  <a:moveTo>
                    <a:pt x="0" y="38100"/>
                  </a:moveTo>
                  <a:lnTo>
                    <a:pt x="19050" y="55245"/>
                  </a:lnTo>
                  <a:lnTo>
                    <a:pt x="171450" y="188595"/>
                  </a:lnTo>
                  <a:lnTo>
                    <a:pt x="190500" y="205740"/>
                  </a:lnTo>
                  <a:lnTo>
                    <a:pt x="223520" y="167640"/>
                  </a:lnTo>
                  <a:lnTo>
                    <a:pt x="204470" y="150495"/>
                  </a:lnTo>
                  <a:lnTo>
                    <a:pt x="52070" y="17145"/>
                  </a:lnTo>
                  <a:lnTo>
                    <a:pt x="33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3" name="Google Shape;2633;p78"/>
            <p:cNvSpPr/>
            <p:nvPr/>
          </p:nvSpPr>
          <p:spPr>
            <a:xfrm>
              <a:off x="8627744" y="356615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4" name="Google Shape;2634;p78"/>
            <p:cNvSpPr/>
            <p:nvPr/>
          </p:nvSpPr>
          <p:spPr>
            <a:xfrm>
              <a:off x="9262744" y="3928109"/>
              <a:ext cx="223520" cy="205740"/>
            </a:xfrm>
            <a:custGeom>
              <a:rect b="b" l="l" r="r" t="t"/>
              <a:pathLst>
                <a:path extrusionOk="0" h="205740" w="223520">
                  <a:moveTo>
                    <a:pt x="33020" y="0"/>
                  </a:moveTo>
                  <a:lnTo>
                    <a:pt x="0" y="38100"/>
                  </a:lnTo>
                  <a:lnTo>
                    <a:pt x="19050" y="55245"/>
                  </a:lnTo>
                  <a:lnTo>
                    <a:pt x="171450" y="188595"/>
                  </a:lnTo>
                  <a:lnTo>
                    <a:pt x="190500" y="205740"/>
                  </a:lnTo>
                  <a:lnTo>
                    <a:pt x="223520" y="167640"/>
                  </a:lnTo>
                  <a:lnTo>
                    <a:pt x="204470" y="150495"/>
                  </a:lnTo>
                  <a:lnTo>
                    <a:pt x="52070" y="171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5" name="Google Shape;2635;p78"/>
            <p:cNvSpPr/>
            <p:nvPr/>
          </p:nvSpPr>
          <p:spPr>
            <a:xfrm>
              <a:off x="9897744" y="42900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6" name="Google Shape;2636;p78"/>
            <p:cNvSpPr/>
            <p:nvPr/>
          </p:nvSpPr>
          <p:spPr>
            <a:xfrm>
              <a:off x="10532744" y="46520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7" name="Google Shape;2637;p78"/>
            <p:cNvSpPr/>
            <p:nvPr/>
          </p:nvSpPr>
          <p:spPr>
            <a:xfrm>
              <a:off x="11167744" y="501395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8" name="Google Shape;2638;p78"/>
            <p:cNvSpPr/>
            <p:nvPr/>
          </p:nvSpPr>
          <p:spPr>
            <a:xfrm>
              <a:off x="11802744" y="5375909"/>
              <a:ext cx="223520" cy="205740"/>
            </a:xfrm>
            <a:custGeom>
              <a:rect b="b" l="l" r="r" t="t"/>
              <a:pathLst>
                <a:path extrusionOk="0" h="205740" w="223520">
                  <a:moveTo>
                    <a:pt x="171450" y="188595"/>
                  </a:moveTo>
                  <a:lnTo>
                    <a:pt x="190500" y="205740"/>
                  </a:lnTo>
                  <a:lnTo>
                    <a:pt x="223520" y="167640"/>
                  </a:lnTo>
                  <a:lnTo>
                    <a:pt x="204470" y="150495"/>
                  </a:lnTo>
                  <a:lnTo>
                    <a:pt x="52070" y="17145"/>
                  </a:lnTo>
                  <a:lnTo>
                    <a:pt x="33020" y="0"/>
                  </a:lnTo>
                  <a:lnTo>
                    <a:pt x="0" y="38100"/>
                  </a:lnTo>
                  <a:lnTo>
                    <a:pt x="19050" y="552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9" name="Google Shape;2639;p78"/>
            <p:cNvSpPr/>
            <p:nvPr/>
          </p:nvSpPr>
          <p:spPr>
            <a:xfrm>
              <a:off x="2736850" y="0"/>
              <a:ext cx="220345" cy="142239"/>
            </a:xfrm>
            <a:custGeom>
              <a:rect b="b" l="l" r="r" t="t"/>
              <a:pathLst>
                <a:path extrusionOk="0" h="142239" w="220345">
                  <a:moveTo>
                    <a:pt x="169545" y="127000"/>
                  </a:moveTo>
                  <a:lnTo>
                    <a:pt x="189865" y="142240"/>
                  </a:lnTo>
                  <a:lnTo>
                    <a:pt x="220345" y="101600"/>
                  </a:lnTo>
                  <a:lnTo>
                    <a:pt x="200025" y="86360"/>
                  </a:lnTo>
                  <a:lnTo>
                    <a:pt x="84455" y="0"/>
                  </a:lnTo>
                  <a:lnTo>
                    <a:pt x="0" y="0"/>
                  </a:lnTo>
                  <a:lnTo>
                    <a:pt x="1714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0" name="Google Shape;2640;p78"/>
            <p:cNvSpPr/>
            <p:nvPr/>
          </p:nvSpPr>
          <p:spPr>
            <a:xfrm>
              <a:off x="3368675" y="318770"/>
              <a:ext cx="223520" cy="185420"/>
            </a:xfrm>
            <a:custGeom>
              <a:rect b="b" l="l" r="r" t="t"/>
              <a:pathLst>
                <a:path extrusionOk="0" h="185420"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1" name="Google Shape;2641;p78"/>
            <p:cNvSpPr/>
            <p:nvPr/>
          </p:nvSpPr>
          <p:spPr>
            <a:xfrm>
              <a:off x="4003675" y="6807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2" name="Google Shape;2642;p78"/>
            <p:cNvSpPr/>
            <p:nvPr/>
          </p:nvSpPr>
          <p:spPr>
            <a:xfrm>
              <a:off x="4638675" y="104266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3" name="Google Shape;2643;p78"/>
            <p:cNvSpPr/>
            <p:nvPr/>
          </p:nvSpPr>
          <p:spPr>
            <a:xfrm>
              <a:off x="5273675" y="1404619"/>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4" name="Google Shape;2644;p78"/>
            <p:cNvSpPr/>
            <p:nvPr/>
          </p:nvSpPr>
          <p:spPr>
            <a:xfrm>
              <a:off x="5908675" y="1766570"/>
              <a:ext cx="223520" cy="185419"/>
            </a:xfrm>
            <a:custGeom>
              <a:rect b="b" l="l" r="r" t="t"/>
              <a:pathLst>
                <a:path extrusionOk="0" h="185419" w="223520">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5" name="Google Shape;2645;p78"/>
            <p:cNvSpPr/>
            <p:nvPr/>
          </p:nvSpPr>
          <p:spPr>
            <a:xfrm>
              <a:off x="6543675" y="212852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6" name="Google Shape;2646;p78"/>
            <p:cNvSpPr/>
            <p:nvPr/>
          </p:nvSpPr>
          <p:spPr>
            <a:xfrm>
              <a:off x="7178675" y="2490470"/>
              <a:ext cx="223519" cy="185419"/>
            </a:xfrm>
            <a:custGeom>
              <a:rect b="b" l="l" r="r" t="t"/>
              <a:pathLst>
                <a:path extrusionOk="0" h="185419" w="223519">
                  <a:moveTo>
                    <a:pt x="30480" y="0"/>
                  </a:moveTo>
                  <a:lnTo>
                    <a:pt x="0" y="40640"/>
                  </a:lnTo>
                  <a:lnTo>
                    <a:pt x="20320" y="55880"/>
                  </a:lnTo>
                  <a:lnTo>
                    <a:pt x="172720" y="170180"/>
                  </a:lnTo>
                  <a:lnTo>
                    <a:pt x="193040" y="185420"/>
                  </a:lnTo>
                  <a:lnTo>
                    <a:pt x="223520" y="144780"/>
                  </a:lnTo>
                  <a:lnTo>
                    <a:pt x="203200" y="129540"/>
                  </a:lnTo>
                  <a:lnTo>
                    <a:pt x="5080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7" name="Google Shape;2647;p78"/>
            <p:cNvSpPr/>
            <p:nvPr/>
          </p:nvSpPr>
          <p:spPr>
            <a:xfrm>
              <a:off x="7813675" y="2852420"/>
              <a:ext cx="223519" cy="185419"/>
            </a:xfrm>
            <a:custGeom>
              <a:rect b="b" l="l" r="r" t="t"/>
              <a:pathLst>
                <a:path extrusionOk="0" h="185419"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8" name="Google Shape;2648;p78"/>
            <p:cNvSpPr/>
            <p:nvPr/>
          </p:nvSpPr>
          <p:spPr>
            <a:xfrm>
              <a:off x="8448675" y="321437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9" name="Google Shape;2649;p78"/>
            <p:cNvSpPr/>
            <p:nvPr/>
          </p:nvSpPr>
          <p:spPr>
            <a:xfrm>
              <a:off x="9083675" y="3576320"/>
              <a:ext cx="223519" cy="185420"/>
            </a:xfrm>
            <a:custGeom>
              <a:rect b="b" l="l" r="r" t="t"/>
              <a:pathLst>
                <a:path extrusionOk="0" h="185420" w="223519">
                  <a:moveTo>
                    <a:pt x="50800" y="15240"/>
                  </a:moveTo>
                  <a:lnTo>
                    <a:pt x="30480" y="0"/>
                  </a:lnTo>
                  <a:lnTo>
                    <a:pt x="0" y="40640"/>
                  </a:lnTo>
                  <a:lnTo>
                    <a:pt x="20320" y="55880"/>
                  </a:lnTo>
                  <a:lnTo>
                    <a:pt x="172720" y="170180"/>
                  </a:lnTo>
                  <a:lnTo>
                    <a:pt x="193040" y="185420"/>
                  </a:lnTo>
                  <a:lnTo>
                    <a:pt x="223520" y="144780"/>
                  </a:lnTo>
                  <a:lnTo>
                    <a:pt x="203200" y="1295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0" name="Google Shape;2650;p78"/>
            <p:cNvSpPr/>
            <p:nvPr/>
          </p:nvSpPr>
          <p:spPr>
            <a:xfrm>
              <a:off x="9718675" y="393827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1" name="Google Shape;2651;p78"/>
            <p:cNvSpPr/>
            <p:nvPr/>
          </p:nvSpPr>
          <p:spPr>
            <a:xfrm>
              <a:off x="10353675" y="4300220"/>
              <a:ext cx="223519" cy="185420"/>
            </a:xfrm>
            <a:custGeom>
              <a:rect b="b" l="l" r="r" t="t"/>
              <a:pathLst>
                <a:path extrusionOk="0" h="185420" w="223519">
                  <a:moveTo>
                    <a:pt x="0" y="40640"/>
                  </a:moveTo>
                  <a:lnTo>
                    <a:pt x="20320" y="55880"/>
                  </a:lnTo>
                  <a:lnTo>
                    <a:pt x="172720" y="170180"/>
                  </a:lnTo>
                  <a:lnTo>
                    <a:pt x="193040" y="185420"/>
                  </a:lnTo>
                  <a:lnTo>
                    <a:pt x="223520" y="144780"/>
                  </a:lnTo>
                  <a:lnTo>
                    <a:pt x="203200" y="129540"/>
                  </a:lnTo>
                  <a:lnTo>
                    <a:pt x="50800" y="15240"/>
                  </a:lnTo>
                  <a:lnTo>
                    <a:pt x="3048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2" name="Google Shape;2652;p78"/>
            <p:cNvSpPr/>
            <p:nvPr/>
          </p:nvSpPr>
          <p:spPr>
            <a:xfrm>
              <a:off x="10988675" y="466217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3" name="Google Shape;2653;p78"/>
            <p:cNvSpPr/>
            <p:nvPr/>
          </p:nvSpPr>
          <p:spPr>
            <a:xfrm>
              <a:off x="11623675" y="5024120"/>
              <a:ext cx="223519" cy="185420"/>
            </a:xfrm>
            <a:custGeom>
              <a:rect b="b" l="l" r="r" t="t"/>
              <a:pathLst>
                <a:path extrusionOk="0" h="185420" w="223519">
                  <a:moveTo>
                    <a:pt x="172720" y="170180"/>
                  </a:moveTo>
                  <a:lnTo>
                    <a:pt x="193040" y="185420"/>
                  </a:lnTo>
                  <a:lnTo>
                    <a:pt x="223520" y="144780"/>
                  </a:lnTo>
                  <a:lnTo>
                    <a:pt x="203200" y="129540"/>
                  </a:lnTo>
                  <a:lnTo>
                    <a:pt x="50800" y="15240"/>
                  </a:lnTo>
                  <a:lnTo>
                    <a:pt x="30480" y="0"/>
                  </a:lnTo>
                  <a:lnTo>
                    <a:pt x="0" y="40640"/>
                  </a:lnTo>
                  <a:lnTo>
                    <a:pt x="20320" y="558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4" name="Google Shape;2654;p78"/>
            <p:cNvSpPr/>
            <p:nvPr/>
          </p:nvSpPr>
          <p:spPr>
            <a:xfrm>
              <a:off x="3221989" y="0"/>
              <a:ext cx="222250" cy="129539"/>
            </a:xfrm>
            <a:custGeom>
              <a:rect b="b" l="l" r="r" t="t"/>
              <a:pathLst>
                <a:path extrusionOk="0" h="129539" w="222250">
                  <a:moveTo>
                    <a:pt x="174625" y="116205"/>
                  </a:moveTo>
                  <a:lnTo>
                    <a:pt x="196215" y="129540"/>
                  </a:lnTo>
                  <a:lnTo>
                    <a:pt x="222250" y="85725"/>
                  </a:lnTo>
                  <a:lnTo>
                    <a:pt x="200025" y="72390"/>
                  </a:lnTo>
                  <a:lnTo>
                    <a:pt x="76835" y="0"/>
                  </a:lnTo>
                  <a:lnTo>
                    <a:pt x="8255" y="0"/>
                  </a:lnTo>
                  <a:lnTo>
                    <a:pt x="0" y="13335"/>
                  </a:lnTo>
                  <a:lnTo>
                    <a:pt x="22225" y="266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5" name="Google Shape;2655;p78"/>
            <p:cNvSpPr/>
            <p:nvPr/>
          </p:nvSpPr>
          <p:spPr>
            <a:xfrm>
              <a:off x="3856990" y="3321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6" name="Google Shape;2656;p78"/>
            <p:cNvSpPr/>
            <p:nvPr/>
          </p:nvSpPr>
          <p:spPr>
            <a:xfrm>
              <a:off x="4491990" y="6940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7" name="Google Shape;2657;p78"/>
            <p:cNvSpPr/>
            <p:nvPr/>
          </p:nvSpPr>
          <p:spPr>
            <a:xfrm>
              <a:off x="5126990" y="105600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8" name="Google Shape;2658;p78"/>
            <p:cNvSpPr/>
            <p:nvPr/>
          </p:nvSpPr>
          <p:spPr>
            <a:xfrm>
              <a:off x="5761990" y="1417955"/>
              <a:ext cx="222250" cy="159384"/>
            </a:xfrm>
            <a:custGeom>
              <a:rect b="b" l="l" r="r" t="t"/>
              <a:pathLst>
                <a:path extrusionOk="0" h="159384"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9" name="Google Shape;2659;p78"/>
            <p:cNvSpPr/>
            <p:nvPr/>
          </p:nvSpPr>
          <p:spPr>
            <a:xfrm>
              <a:off x="6396990" y="17799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0" name="Google Shape;2660;p78"/>
            <p:cNvSpPr/>
            <p:nvPr/>
          </p:nvSpPr>
          <p:spPr>
            <a:xfrm>
              <a:off x="7031990" y="21418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1" name="Google Shape;2661;p78"/>
            <p:cNvSpPr/>
            <p:nvPr/>
          </p:nvSpPr>
          <p:spPr>
            <a:xfrm>
              <a:off x="7666990" y="2503804"/>
              <a:ext cx="222250" cy="159385"/>
            </a:xfrm>
            <a:custGeom>
              <a:rect b="b" l="l" r="r" t="t"/>
              <a:pathLst>
                <a:path extrusionOk="0" h="159385" w="222250">
                  <a:moveTo>
                    <a:pt x="26035" y="0"/>
                  </a:moveTo>
                  <a:lnTo>
                    <a:pt x="0" y="43180"/>
                  </a:lnTo>
                  <a:lnTo>
                    <a:pt x="22225" y="56515"/>
                  </a:lnTo>
                  <a:lnTo>
                    <a:pt x="174625" y="146050"/>
                  </a:lnTo>
                  <a:lnTo>
                    <a:pt x="196215" y="159385"/>
                  </a:lnTo>
                  <a:lnTo>
                    <a:pt x="222250" y="115570"/>
                  </a:lnTo>
                  <a:lnTo>
                    <a:pt x="200025" y="102235"/>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2" name="Google Shape;2662;p78"/>
            <p:cNvSpPr/>
            <p:nvPr/>
          </p:nvSpPr>
          <p:spPr>
            <a:xfrm>
              <a:off x="8301990" y="28657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3" name="Google Shape;2663;p78"/>
            <p:cNvSpPr/>
            <p:nvPr/>
          </p:nvSpPr>
          <p:spPr>
            <a:xfrm>
              <a:off x="8936990" y="32277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4" name="Google Shape;2664;p78"/>
            <p:cNvSpPr/>
            <p:nvPr/>
          </p:nvSpPr>
          <p:spPr>
            <a:xfrm>
              <a:off x="9571990" y="358965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5" name="Google Shape;2665;p78"/>
            <p:cNvSpPr/>
            <p:nvPr/>
          </p:nvSpPr>
          <p:spPr>
            <a:xfrm>
              <a:off x="10206990" y="3951604"/>
              <a:ext cx="222250" cy="159385"/>
            </a:xfrm>
            <a:custGeom>
              <a:rect b="b" l="l" r="r" t="t"/>
              <a:pathLst>
                <a:path extrusionOk="0" h="159385" w="222250">
                  <a:moveTo>
                    <a:pt x="47625" y="12700"/>
                  </a:moveTo>
                  <a:lnTo>
                    <a:pt x="26035" y="0"/>
                  </a:lnTo>
                  <a:lnTo>
                    <a:pt x="0" y="43180"/>
                  </a:lnTo>
                  <a:lnTo>
                    <a:pt x="22225" y="56515"/>
                  </a:lnTo>
                  <a:lnTo>
                    <a:pt x="174625" y="146050"/>
                  </a:lnTo>
                  <a:lnTo>
                    <a:pt x="196215" y="159385"/>
                  </a:lnTo>
                  <a:lnTo>
                    <a:pt x="222250" y="115570"/>
                  </a:lnTo>
                  <a:lnTo>
                    <a:pt x="2000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6" name="Google Shape;2666;p78"/>
            <p:cNvSpPr/>
            <p:nvPr/>
          </p:nvSpPr>
          <p:spPr>
            <a:xfrm>
              <a:off x="10841990" y="431355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7" name="Google Shape;2667;p78"/>
            <p:cNvSpPr/>
            <p:nvPr/>
          </p:nvSpPr>
          <p:spPr>
            <a:xfrm>
              <a:off x="11476990" y="4675504"/>
              <a:ext cx="222250" cy="159385"/>
            </a:xfrm>
            <a:custGeom>
              <a:rect b="b" l="l" r="r" t="t"/>
              <a:pathLst>
                <a:path extrusionOk="0" h="159385" w="222250">
                  <a:moveTo>
                    <a:pt x="174625" y="146050"/>
                  </a:moveTo>
                  <a:lnTo>
                    <a:pt x="196215" y="159385"/>
                  </a:lnTo>
                  <a:lnTo>
                    <a:pt x="222250" y="115570"/>
                  </a:lnTo>
                  <a:lnTo>
                    <a:pt x="200025" y="102235"/>
                  </a:lnTo>
                  <a:lnTo>
                    <a:pt x="47625" y="12700"/>
                  </a:lnTo>
                  <a:lnTo>
                    <a:pt x="26035" y="0"/>
                  </a:lnTo>
                  <a:lnTo>
                    <a:pt x="0" y="43180"/>
                  </a:lnTo>
                  <a:lnTo>
                    <a:pt x="2222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8" name="Google Shape;2668;p78"/>
            <p:cNvSpPr/>
            <p:nvPr/>
          </p:nvSpPr>
          <p:spPr>
            <a:xfrm>
              <a:off x="12111990" y="5037454"/>
              <a:ext cx="80009" cy="90804"/>
            </a:xfrm>
            <a:custGeom>
              <a:rect b="b" l="l" r="r" t="t"/>
              <a:pathLst>
                <a:path extrusionOk="0" h="90804" w="80009">
                  <a:moveTo>
                    <a:pt x="26035" y="0"/>
                  </a:moveTo>
                  <a:lnTo>
                    <a:pt x="0" y="43180"/>
                  </a:lnTo>
                  <a:lnTo>
                    <a:pt x="22225" y="56515"/>
                  </a:lnTo>
                  <a:lnTo>
                    <a:pt x="80010" y="90805"/>
                  </a:lnTo>
                  <a:lnTo>
                    <a:pt x="80010" y="31750"/>
                  </a:lnTo>
                  <a:lnTo>
                    <a:pt x="47625" y="127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9" name="Google Shape;2669;p78"/>
            <p:cNvSpPr/>
            <p:nvPr/>
          </p:nvSpPr>
          <p:spPr>
            <a:xfrm>
              <a:off x="3749040" y="0"/>
              <a:ext cx="218439" cy="113664"/>
            </a:xfrm>
            <a:custGeom>
              <a:rect b="b" l="l" r="r" t="t"/>
              <a:pathLst>
                <a:path extrusionOk="0" h="113664" w="218439">
                  <a:moveTo>
                    <a:pt x="175895" y="104140"/>
                  </a:moveTo>
                  <a:lnTo>
                    <a:pt x="199390" y="113665"/>
                  </a:lnTo>
                  <a:lnTo>
                    <a:pt x="218440" y="66675"/>
                  </a:lnTo>
                  <a:lnTo>
                    <a:pt x="194945" y="57150"/>
                  </a:lnTo>
                  <a:lnTo>
                    <a:pt x="54610" y="0"/>
                  </a:lnTo>
                  <a:lnTo>
                    <a:pt x="13335" y="0"/>
                  </a:lnTo>
                  <a:lnTo>
                    <a:pt x="0" y="32385"/>
                  </a:lnTo>
                  <a:lnTo>
                    <a:pt x="23495" y="419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0" name="Google Shape;2670;p78"/>
            <p:cNvSpPr/>
            <p:nvPr/>
          </p:nvSpPr>
          <p:spPr>
            <a:xfrm>
              <a:off x="4384040" y="347345"/>
              <a:ext cx="218439" cy="128270"/>
            </a:xfrm>
            <a:custGeom>
              <a:rect b="b" l="l" r="r" t="t"/>
              <a:pathLst>
                <a:path extrusionOk="0" h="128270"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1" name="Google Shape;2671;p78"/>
            <p:cNvSpPr/>
            <p:nvPr/>
          </p:nvSpPr>
          <p:spPr>
            <a:xfrm>
              <a:off x="5019040" y="70929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2" name="Google Shape;2672;p78"/>
            <p:cNvSpPr/>
            <p:nvPr/>
          </p:nvSpPr>
          <p:spPr>
            <a:xfrm>
              <a:off x="5654040" y="1071244"/>
              <a:ext cx="218439" cy="128269"/>
            </a:xfrm>
            <a:custGeom>
              <a:rect b="b" l="l" r="r" t="t"/>
              <a:pathLst>
                <a:path extrusionOk="0" h="128269" w="218439">
                  <a:moveTo>
                    <a:pt x="19050" y="0"/>
                  </a:moveTo>
                  <a:lnTo>
                    <a:pt x="0" y="46990"/>
                  </a:lnTo>
                  <a:lnTo>
                    <a:pt x="23495" y="56515"/>
                  </a:lnTo>
                  <a:lnTo>
                    <a:pt x="175895" y="118745"/>
                  </a:lnTo>
                  <a:lnTo>
                    <a:pt x="199390" y="128270"/>
                  </a:lnTo>
                  <a:lnTo>
                    <a:pt x="218440" y="81280"/>
                  </a:lnTo>
                  <a:lnTo>
                    <a:pt x="194945" y="71755"/>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3" name="Google Shape;2673;p78"/>
            <p:cNvSpPr/>
            <p:nvPr/>
          </p:nvSpPr>
          <p:spPr>
            <a:xfrm>
              <a:off x="6289040" y="1433194"/>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4" name="Google Shape;2674;p78"/>
            <p:cNvSpPr/>
            <p:nvPr/>
          </p:nvSpPr>
          <p:spPr>
            <a:xfrm>
              <a:off x="6924040" y="17951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5" name="Google Shape;2675;p78"/>
            <p:cNvSpPr/>
            <p:nvPr/>
          </p:nvSpPr>
          <p:spPr>
            <a:xfrm>
              <a:off x="7559040" y="215709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6" name="Google Shape;2676;p78"/>
            <p:cNvSpPr/>
            <p:nvPr/>
          </p:nvSpPr>
          <p:spPr>
            <a:xfrm>
              <a:off x="8194040" y="2519045"/>
              <a:ext cx="218440" cy="128269"/>
            </a:xfrm>
            <a:custGeom>
              <a:rect b="b" l="l" r="r" t="t"/>
              <a:pathLst>
                <a:path extrusionOk="0" h="128269"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7" name="Google Shape;2677;p78"/>
            <p:cNvSpPr/>
            <p:nvPr/>
          </p:nvSpPr>
          <p:spPr>
            <a:xfrm>
              <a:off x="8829040" y="2880995"/>
              <a:ext cx="218440" cy="128269"/>
            </a:xfrm>
            <a:custGeom>
              <a:rect b="b" l="l" r="r" t="t"/>
              <a:pathLst>
                <a:path extrusionOk="0" h="128269" w="218440">
                  <a:moveTo>
                    <a:pt x="42545" y="9525"/>
                  </a:moveTo>
                  <a:lnTo>
                    <a:pt x="19050" y="0"/>
                  </a:lnTo>
                  <a:lnTo>
                    <a:pt x="0" y="46990"/>
                  </a:lnTo>
                  <a:lnTo>
                    <a:pt x="23495" y="56515"/>
                  </a:lnTo>
                  <a:lnTo>
                    <a:pt x="175895" y="118745"/>
                  </a:lnTo>
                  <a:lnTo>
                    <a:pt x="199390" y="128270"/>
                  </a:lnTo>
                  <a:lnTo>
                    <a:pt x="218440" y="81280"/>
                  </a:lnTo>
                  <a:lnTo>
                    <a:pt x="194945" y="717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8" name="Google Shape;2678;p78"/>
            <p:cNvSpPr/>
            <p:nvPr/>
          </p:nvSpPr>
          <p:spPr>
            <a:xfrm>
              <a:off x="9464040" y="32429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9" name="Google Shape;2679;p78"/>
            <p:cNvSpPr/>
            <p:nvPr/>
          </p:nvSpPr>
          <p:spPr>
            <a:xfrm>
              <a:off x="10099040" y="36048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0" name="Google Shape;2680;p78"/>
            <p:cNvSpPr/>
            <p:nvPr/>
          </p:nvSpPr>
          <p:spPr>
            <a:xfrm>
              <a:off x="10734040" y="396684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1" name="Google Shape;2681;p78"/>
            <p:cNvSpPr/>
            <p:nvPr/>
          </p:nvSpPr>
          <p:spPr>
            <a:xfrm>
              <a:off x="11369040" y="4328795"/>
              <a:ext cx="218440" cy="128270"/>
            </a:xfrm>
            <a:custGeom>
              <a:rect b="b" l="l" r="r" t="t"/>
              <a:pathLst>
                <a:path extrusionOk="0" h="128270" w="218440">
                  <a:moveTo>
                    <a:pt x="175895" y="118745"/>
                  </a:moveTo>
                  <a:lnTo>
                    <a:pt x="199390" y="128270"/>
                  </a:lnTo>
                  <a:lnTo>
                    <a:pt x="218440" y="81280"/>
                  </a:lnTo>
                  <a:lnTo>
                    <a:pt x="194945" y="71755"/>
                  </a:lnTo>
                  <a:lnTo>
                    <a:pt x="42545" y="9525"/>
                  </a:lnTo>
                  <a:lnTo>
                    <a:pt x="19050" y="0"/>
                  </a:lnTo>
                  <a:lnTo>
                    <a:pt x="0" y="46990"/>
                  </a:lnTo>
                  <a:lnTo>
                    <a:pt x="23495" y="56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2" name="Google Shape;2682;p78"/>
            <p:cNvSpPr/>
            <p:nvPr/>
          </p:nvSpPr>
          <p:spPr>
            <a:xfrm>
              <a:off x="12004040" y="4690745"/>
              <a:ext cx="187959" cy="123825"/>
            </a:xfrm>
            <a:custGeom>
              <a:rect b="b" l="l" r="r" t="t"/>
              <a:pathLst>
                <a:path extrusionOk="0" h="123825" w="187959">
                  <a:moveTo>
                    <a:pt x="19050" y="0"/>
                  </a:moveTo>
                  <a:lnTo>
                    <a:pt x="0" y="46990"/>
                  </a:lnTo>
                  <a:lnTo>
                    <a:pt x="23495" y="56515"/>
                  </a:lnTo>
                  <a:lnTo>
                    <a:pt x="175895" y="118745"/>
                  </a:lnTo>
                  <a:lnTo>
                    <a:pt x="187960" y="123825"/>
                  </a:lnTo>
                  <a:lnTo>
                    <a:pt x="187960" y="68580"/>
                  </a:lnTo>
                  <a:lnTo>
                    <a:pt x="42545" y="952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3" name="Google Shape;2683;p78"/>
            <p:cNvSpPr/>
            <p:nvPr/>
          </p:nvSpPr>
          <p:spPr>
            <a:xfrm>
              <a:off x="4319270" y="3810"/>
              <a:ext cx="212725" cy="92075"/>
            </a:xfrm>
            <a:custGeom>
              <a:rect b="b" l="l" r="r" t="t"/>
              <a:pathLst>
                <a:path extrusionOk="0" h="92075" w="212725">
                  <a:moveTo>
                    <a:pt x="177165" y="86360"/>
                  </a:moveTo>
                  <a:lnTo>
                    <a:pt x="201930" y="92075"/>
                  </a:lnTo>
                  <a:lnTo>
                    <a:pt x="212725" y="41910"/>
                  </a:lnTo>
                  <a:lnTo>
                    <a:pt x="187325" y="36830"/>
                  </a:lnTo>
                  <a:lnTo>
                    <a:pt x="34925" y="5080"/>
                  </a:lnTo>
                  <a:lnTo>
                    <a:pt x="10160"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4" name="Google Shape;2684;p78"/>
            <p:cNvSpPr/>
            <p:nvPr/>
          </p:nvSpPr>
          <p:spPr>
            <a:xfrm>
              <a:off x="4954270" y="365759"/>
              <a:ext cx="212725" cy="92075"/>
            </a:xfrm>
            <a:custGeom>
              <a:rect b="b" l="l" r="r" t="t"/>
              <a:pathLst>
                <a:path extrusionOk="0" h="92075" w="212725">
                  <a:moveTo>
                    <a:pt x="10160" y="0"/>
                  </a:moveTo>
                  <a:lnTo>
                    <a:pt x="0" y="49530"/>
                  </a:lnTo>
                  <a:lnTo>
                    <a:pt x="24765" y="54610"/>
                  </a:lnTo>
                  <a:lnTo>
                    <a:pt x="177165" y="86360"/>
                  </a:lnTo>
                  <a:lnTo>
                    <a:pt x="201930" y="92075"/>
                  </a:lnTo>
                  <a:lnTo>
                    <a:pt x="212725" y="41910"/>
                  </a:lnTo>
                  <a:lnTo>
                    <a:pt x="187325" y="36830"/>
                  </a:lnTo>
                  <a:lnTo>
                    <a:pt x="34925" y="508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5" name="Google Shape;2685;p78"/>
            <p:cNvSpPr/>
            <p:nvPr/>
          </p:nvSpPr>
          <p:spPr>
            <a:xfrm>
              <a:off x="5589270" y="727709"/>
              <a:ext cx="212725" cy="92075"/>
            </a:xfrm>
            <a:custGeom>
              <a:rect b="b" l="l" r="r" t="t"/>
              <a:pathLst>
                <a:path extrusionOk="0" h="92075" w="212725">
                  <a:moveTo>
                    <a:pt x="34925" y="5080"/>
                  </a:moveTo>
                  <a:lnTo>
                    <a:pt x="10160"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6" name="Google Shape;2686;p78"/>
            <p:cNvSpPr/>
            <p:nvPr/>
          </p:nvSpPr>
          <p:spPr>
            <a:xfrm>
              <a:off x="6224270" y="1089660"/>
              <a:ext cx="212725" cy="92075"/>
            </a:xfrm>
            <a:custGeom>
              <a:rect b="b" l="l" r="r" t="t"/>
              <a:pathLst>
                <a:path extrusionOk="0" h="92075" w="212725">
                  <a:moveTo>
                    <a:pt x="201930" y="92075"/>
                  </a:moveTo>
                  <a:lnTo>
                    <a:pt x="212725" y="41910"/>
                  </a:lnTo>
                  <a:lnTo>
                    <a:pt x="187325" y="36830"/>
                  </a:lnTo>
                  <a:lnTo>
                    <a:pt x="34925" y="5080"/>
                  </a:lnTo>
                  <a:lnTo>
                    <a:pt x="10160"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7" name="Google Shape;2687;p78"/>
            <p:cNvSpPr/>
            <p:nvPr/>
          </p:nvSpPr>
          <p:spPr>
            <a:xfrm>
              <a:off x="6859269" y="14516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8" name="Google Shape;2688;p78"/>
            <p:cNvSpPr/>
            <p:nvPr/>
          </p:nvSpPr>
          <p:spPr>
            <a:xfrm>
              <a:off x="7494269" y="181356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9" name="Google Shape;2689;p78"/>
            <p:cNvSpPr/>
            <p:nvPr/>
          </p:nvSpPr>
          <p:spPr>
            <a:xfrm>
              <a:off x="8129269" y="21755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0" name="Google Shape;2690;p78"/>
            <p:cNvSpPr/>
            <p:nvPr/>
          </p:nvSpPr>
          <p:spPr>
            <a:xfrm>
              <a:off x="8764269" y="2537460"/>
              <a:ext cx="212725" cy="92075"/>
            </a:xfrm>
            <a:custGeom>
              <a:rect b="b" l="l" r="r" t="t"/>
              <a:pathLst>
                <a:path extrusionOk="0" h="92075" w="212725">
                  <a:moveTo>
                    <a:pt x="34925" y="5080"/>
                  </a:moveTo>
                  <a:lnTo>
                    <a:pt x="10161" y="0"/>
                  </a:lnTo>
                  <a:lnTo>
                    <a:pt x="0" y="49530"/>
                  </a:lnTo>
                  <a:lnTo>
                    <a:pt x="24765" y="54610"/>
                  </a:lnTo>
                  <a:lnTo>
                    <a:pt x="177165" y="86360"/>
                  </a:lnTo>
                  <a:lnTo>
                    <a:pt x="201930" y="92075"/>
                  </a:lnTo>
                  <a:lnTo>
                    <a:pt x="212725" y="41910"/>
                  </a:lnTo>
                  <a:lnTo>
                    <a:pt x="18732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1" name="Google Shape;2691;p78"/>
            <p:cNvSpPr/>
            <p:nvPr/>
          </p:nvSpPr>
          <p:spPr>
            <a:xfrm>
              <a:off x="9399269" y="2899410"/>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2" name="Google Shape;2692;p78"/>
            <p:cNvSpPr/>
            <p:nvPr/>
          </p:nvSpPr>
          <p:spPr>
            <a:xfrm>
              <a:off x="10034269" y="326135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3" name="Google Shape;2693;p78"/>
            <p:cNvSpPr/>
            <p:nvPr/>
          </p:nvSpPr>
          <p:spPr>
            <a:xfrm>
              <a:off x="10669269" y="36233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4" name="Google Shape;2694;p78"/>
            <p:cNvSpPr/>
            <p:nvPr/>
          </p:nvSpPr>
          <p:spPr>
            <a:xfrm>
              <a:off x="11304269" y="3985259"/>
              <a:ext cx="212725" cy="92075"/>
            </a:xfrm>
            <a:custGeom>
              <a:rect b="b" l="l" r="r" t="t"/>
              <a:pathLst>
                <a:path extrusionOk="0" h="92075" w="212725">
                  <a:moveTo>
                    <a:pt x="177165" y="86360"/>
                  </a:moveTo>
                  <a:lnTo>
                    <a:pt x="201930" y="92075"/>
                  </a:lnTo>
                  <a:lnTo>
                    <a:pt x="212725" y="41910"/>
                  </a:lnTo>
                  <a:lnTo>
                    <a:pt x="187325" y="36830"/>
                  </a:lnTo>
                  <a:lnTo>
                    <a:pt x="34925" y="5080"/>
                  </a:lnTo>
                  <a:lnTo>
                    <a:pt x="10161" y="0"/>
                  </a:lnTo>
                  <a:lnTo>
                    <a:pt x="0" y="49530"/>
                  </a:lnTo>
                  <a:lnTo>
                    <a:pt x="2476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5" name="Google Shape;2695;p78"/>
            <p:cNvSpPr/>
            <p:nvPr/>
          </p:nvSpPr>
          <p:spPr>
            <a:xfrm>
              <a:off x="11939269" y="4347209"/>
              <a:ext cx="212725" cy="92075"/>
            </a:xfrm>
            <a:custGeom>
              <a:rect b="b" l="l" r="r" t="t"/>
              <a:pathLst>
                <a:path extrusionOk="0" h="92075" w="212725">
                  <a:moveTo>
                    <a:pt x="201930" y="92075"/>
                  </a:moveTo>
                  <a:lnTo>
                    <a:pt x="212725" y="41910"/>
                  </a:lnTo>
                  <a:lnTo>
                    <a:pt x="187325" y="36830"/>
                  </a:lnTo>
                  <a:lnTo>
                    <a:pt x="34925" y="5080"/>
                  </a:lnTo>
                  <a:lnTo>
                    <a:pt x="10161" y="0"/>
                  </a:lnTo>
                  <a:lnTo>
                    <a:pt x="0" y="49530"/>
                  </a:lnTo>
                  <a:lnTo>
                    <a:pt x="24765" y="54610"/>
                  </a:lnTo>
                  <a:lnTo>
                    <a:pt x="177165" y="863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6" name="Google Shape;2696;p78"/>
            <p:cNvSpPr/>
            <p:nvPr/>
          </p:nvSpPr>
          <p:spPr>
            <a:xfrm>
              <a:off x="4935854" y="2412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7" name="Google Shape;2697;p78"/>
            <p:cNvSpPr/>
            <p:nvPr/>
          </p:nvSpPr>
          <p:spPr>
            <a:xfrm>
              <a:off x="5570854" y="3860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8" name="Google Shape;2698;p78"/>
            <p:cNvSpPr/>
            <p:nvPr/>
          </p:nvSpPr>
          <p:spPr>
            <a:xfrm>
              <a:off x="6205854" y="7480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9" name="Google Shape;2699;p78"/>
            <p:cNvSpPr/>
            <p:nvPr/>
          </p:nvSpPr>
          <p:spPr>
            <a:xfrm>
              <a:off x="6840855" y="110998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0" name="Google Shape;2700;p78"/>
            <p:cNvSpPr/>
            <p:nvPr/>
          </p:nvSpPr>
          <p:spPr>
            <a:xfrm>
              <a:off x="7475855" y="1471930"/>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1" name="Google Shape;2701;p78"/>
            <p:cNvSpPr/>
            <p:nvPr/>
          </p:nvSpPr>
          <p:spPr>
            <a:xfrm>
              <a:off x="8110855" y="18338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2" name="Google Shape;2702;p78"/>
            <p:cNvSpPr/>
            <p:nvPr/>
          </p:nvSpPr>
          <p:spPr>
            <a:xfrm>
              <a:off x="8745855" y="21958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3" name="Google Shape;2703;p78"/>
            <p:cNvSpPr/>
            <p:nvPr/>
          </p:nvSpPr>
          <p:spPr>
            <a:xfrm>
              <a:off x="9380855" y="25577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4" name="Google Shape;2704;p78"/>
            <p:cNvSpPr/>
            <p:nvPr/>
          </p:nvSpPr>
          <p:spPr>
            <a:xfrm>
              <a:off x="10015855" y="29197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5" name="Google Shape;2705;p78"/>
            <p:cNvSpPr/>
            <p:nvPr/>
          </p:nvSpPr>
          <p:spPr>
            <a:xfrm>
              <a:off x="10650855" y="328167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6" name="Google Shape;2706;p78"/>
            <p:cNvSpPr/>
            <p:nvPr/>
          </p:nvSpPr>
          <p:spPr>
            <a:xfrm>
              <a:off x="11285855" y="3643629"/>
              <a:ext cx="203200" cy="50800"/>
            </a:xfrm>
            <a:custGeom>
              <a:rect b="b" l="l" r="r" t="t"/>
              <a:pathLst>
                <a:path extrusionOk="0" h="50800" w="203200">
                  <a:moveTo>
                    <a:pt x="0" y="50800"/>
                  </a:moveTo>
                  <a:lnTo>
                    <a:pt x="25400" y="50800"/>
                  </a:lnTo>
                  <a:lnTo>
                    <a:pt x="177800" y="50800"/>
                  </a:lnTo>
                  <a:lnTo>
                    <a:pt x="203200" y="50800"/>
                  </a:lnTo>
                  <a:lnTo>
                    <a:pt x="203200" y="0"/>
                  </a:lnTo>
                  <a:lnTo>
                    <a:pt x="177800" y="0"/>
                  </a:lnTo>
                  <a:lnTo>
                    <a:pt x="25400" y="0"/>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7" name="Google Shape;2707;p78"/>
            <p:cNvSpPr/>
            <p:nvPr/>
          </p:nvSpPr>
          <p:spPr>
            <a:xfrm>
              <a:off x="11920855" y="4005579"/>
              <a:ext cx="203200" cy="50800"/>
            </a:xfrm>
            <a:custGeom>
              <a:rect b="b" l="l" r="r" t="t"/>
              <a:pathLst>
                <a:path extrusionOk="0" h="50800" w="203200">
                  <a:moveTo>
                    <a:pt x="177800" y="50800"/>
                  </a:moveTo>
                  <a:lnTo>
                    <a:pt x="203200" y="50800"/>
                  </a:lnTo>
                  <a:lnTo>
                    <a:pt x="203200" y="0"/>
                  </a:lnTo>
                  <a:lnTo>
                    <a:pt x="177800" y="0"/>
                  </a:lnTo>
                  <a:lnTo>
                    <a:pt x="25400" y="0"/>
                  </a:lnTo>
                  <a:lnTo>
                    <a:pt x="0" y="0"/>
                  </a:lnTo>
                  <a:lnTo>
                    <a:pt x="0" y="50800"/>
                  </a:lnTo>
                  <a:lnTo>
                    <a:pt x="25400" y="508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8" name="Google Shape;2708;p78"/>
            <p:cNvSpPr/>
            <p:nvPr/>
          </p:nvSpPr>
          <p:spPr>
            <a:xfrm>
              <a:off x="5588634" y="38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9" name="Google Shape;2709;p78"/>
            <p:cNvSpPr/>
            <p:nvPr/>
          </p:nvSpPr>
          <p:spPr>
            <a:xfrm>
              <a:off x="6223634" y="3657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0" name="Google Shape;2710;p78"/>
            <p:cNvSpPr/>
            <p:nvPr/>
          </p:nvSpPr>
          <p:spPr>
            <a:xfrm>
              <a:off x="6858634" y="72770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1" name="Google Shape;2711;p78"/>
            <p:cNvSpPr/>
            <p:nvPr/>
          </p:nvSpPr>
          <p:spPr>
            <a:xfrm>
              <a:off x="7493634" y="108966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2" name="Google Shape;2712;p78"/>
            <p:cNvSpPr/>
            <p:nvPr/>
          </p:nvSpPr>
          <p:spPr>
            <a:xfrm>
              <a:off x="8128634" y="1451610"/>
              <a:ext cx="212090" cy="91439"/>
            </a:xfrm>
            <a:custGeom>
              <a:rect b="b" l="l" r="r" t="t"/>
              <a:pathLst>
                <a:path extrusionOk="0" h="91439"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3" name="Google Shape;2713;p78"/>
            <p:cNvSpPr/>
            <p:nvPr/>
          </p:nvSpPr>
          <p:spPr>
            <a:xfrm>
              <a:off x="8763634" y="1813560"/>
              <a:ext cx="212090" cy="91439"/>
            </a:xfrm>
            <a:custGeom>
              <a:rect b="b" l="l" r="r" t="t"/>
              <a:pathLst>
                <a:path extrusionOk="0" h="91439"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4" name="Google Shape;2714;p78"/>
            <p:cNvSpPr/>
            <p:nvPr/>
          </p:nvSpPr>
          <p:spPr>
            <a:xfrm>
              <a:off x="9398634" y="21755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5" name="Google Shape;2715;p78"/>
            <p:cNvSpPr/>
            <p:nvPr/>
          </p:nvSpPr>
          <p:spPr>
            <a:xfrm>
              <a:off x="10033634" y="253746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6" name="Google Shape;2716;p78"/>
            <p:cNvSpPr/>
            <p:nvPr/>
          </p:nvSpPr>
          <p:spPr>
            <a:xfrm>
              <a:off x="10668634" y="2899410"/>
              <a:ext cx="212090" cy="91439"/>
            </a:xfrm>
            <a:custGeom>
              <a:rect b="b" l="l" r="r" t="t"/>
              <a:pathLst>
                <a:path extrusionOk="0" h="91439" w="212090">
                  <a:moveTo>
                    <a:pt x="0" y="41910"/>
                  </a:moveTo>
                  <a:lnTo>
                    <a:pt x="10160" y="91440"/>
                  </a:lnTo>
                  <a:lnTo>
                    <a:pt x="34925" y="86360"/>
                  </a:lnTo>
                  <a:lnTo>
                    <a:pt x="187325" y="55245"/>
                  </a:lnTo>
                  <a:lnTo>
                    <a:pt x="212090" y="50165"/>
                  </a:lnTo>
                  <a:lnTo>
                    <a:pt x="201930" y="0"/>
                  </a:lnTo>
                  <a:lnTo>
                    <a:pt x="177165" y="5080"/>
                  </a:lnTo>
                  <a:lnTo>
                    <a:pt x="24765" y="36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7" name="Google Shape;2717;p78"/>
            <p:cNvSpPr/>
            <p:nvPr/>
          </p:nvSpPr>
          <p:spPr>
            <a:xfrm>
              <a:off x="11303634" y="3261359"/>
              <a:ext cx="212090" cy="91440"/>
            </a:xfrm>
            <a:custGeom>
              <a:rect b="b" l="l" r="r" t="t"/>
              <a:pathLst>
                <a:path extrusionOk="0" h="91440" w="212090">
                  <a:moveTo>
                    <a:pt x="34925" y="86360"/>
                  </a:moveTo>
                  <a:lnTo>
                    <a:pt x="187325" y="55245"/>
                  </a:lnTo>
                  <a:lnTo>
                    <a:pt x="212090" y="50165"/>
                  </a:lnTo>
                  <a:lnTo>
                    <a:pt x="201930" y="0"/>
                  </a:lnTo>
                  <a:lnTo>
                    <a:pt x="177165" y="5080"/>
                  </a:lnTo>
                  <a:lnTo>
                    <a:pt x="24765" y="36830"/>
                  </a:lnTo>
                  <a:lnTo>
                    <a:pt x="0" y="41910"/>
                  </a:lnTo>
                  <a:lnTo>
                    <a:pt x="10160" y="914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8" name="Google Shape;2718;p78"/>
            <p:cNvSpPr/>
            <p:nvPr/>
          </p:nvSpPr>
          <p:spPr>
            <a:xfrm>
              <a:off x="11938634" y="3623309"/>
              <a:ext cx="212090" cy="91440"/>
            </a:xfrm>
            <a:custGeom>
              <a:rect b="b" l="l" r="r" t="t"/>
              <a:pathLst>
                <a:path extrusionOk="0" h="91440" w="212090">
                  <a:moveTo>
                    <a:pt x="177165" y="5080"/>
                  </a:moveTo>
                  <a:lnTo>
                    <a:pt x="24765" y="36830"/>
                  </a:lnTo>
                  <a:lnTo>
                    <a:pt x="0" y="41910"/>
                  </a:lnTo>
                  <a:lnTo>
                    <a:pt x="10160" y="91440"/>
                  </a:lnTo>
                  <a:lnTo>
                    <a:pt x="34925" y="86360"/>
                  </a:lnTo>
                  <a:lnTo>
                    <a:pt x="187325" y="55245"/>
                  </a:lnTo>
                  <a:lnTo>
                    <a:pt x="212090" y="50165"/>
                  </a:lnTo>
                  <a:lnTo>
                    <a:pt x="2019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9" name="Google Shape;2719;p78"/>
            <p:cNvSpPr/>
            <p:nvPr/>
          </p:nvSpPr>
          <p:spPr>
            <a:xfrm>
              <a:off x="6287134" y="0"/>
              <a:ext cx="218440" cy="113664"/>
            </a:xfrm>
            <a:custGeom>
              <a:rect b="b" l="l" r="r" t="t"/>
              <a:pathLst>
                <a:path extrusionOk="0" h="113664" w="218440">
                  <a:moveTo>
                    <a:pt x="42545" y="104140"/>
                  </a:moveTo>
                  <a:lnTo>
                    <a:pt x="194945" y="42545"/>
                  </a:lnTo>
                  <a:lnTo>
                    <a:pt x="218440" y="33020"/>
                  </a:lnTo>
                  <a:lnTo>
                    <a:pt x="205740" y="0"/>
                  </a:lnTo>
                  <a:lnTo>
                    <a:pt x="164465" y="0"/>
                  </a:lnTo>
                  <a:lnTo>
                    <a:pt x="23495" y="57150"/>
                  </a:lnTo>
                  <a:lnTo>
                    <a:pt x="0" y="66675"/>
                  </a:lnTo>
                  <a:lnTo>
                    <a:pt x="19050" y="1136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0" name="Google Shape;2720;p78"/>
            <p:cNvSpPr/>
            <p:nvPr/>
          </p:nvSpPr>
          <p:spPr>
            <a:xfrm>
              <a:off x="6922134" y="347979"/>
              <a:ext cx="218440" cy="127635"/>
            </a:xfrm>
            <a:custGeom>
              <a:rect b="b" l="l" r="r" t="t"/>
              <a:pathLst>
                <a:path extrusionOk="0" h="127635"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1" name="Google Shape;2721;p78"/>
            <p:cNvSpPr/>
            <p:nvPr/>
          </p:nvSpPr>
          <p:spPr>
            <a:xfrm>
              <a:off x="7557134" y="70993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2" name="Google Shape;2722;p78"/>
            <p:cNvSpPr/>
            <p:nvPr/>
          </p:nvSpPr>
          <p:spPr>
            <a:xfrm>
              <a:off x="8192134" y="1071880"/>
              <a:ext cx="218440" cy="127634"/>
            </a:xfrm>
            <a:custGeom>
              <a:rect b="b" l="l" r="r" t="t"/>
              <a:pathLst>
                <a:path extrusionOk="0" h="127634" w="218440">
                  <a:moveTo>
                    <a:pt x="42545" y="118110"/>
                  </a:moveTo>
                  <a:lnTo>
                    <a:pt x="194945" y="56515"/>
                  </a:lnTo>
                  <a:lnTo>
                    <a:pt x="218440" y="46990"/>
                  </a:lnTo>
                  <a:lnTo>
                    <a:pt x="199390" y="0"/>
                  </a:lnTo>
                  <a:lnTo>
                    <a:pt x="175895" y="9525"/>
                  </a:lnTo>
                  <a:lnTo>
                    <a:pt x="23495" y="71120"/>
                  </a:lnTo>
                  <a:lnTo>
                    <a:pt x="0" y="80645"/>
                  </a:lnTo>
                  <a:lnTo>
                    <a:pt x="19050" y="1276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3" name="Google Shape;2723;p78"/>
            <p:cNvSpPr/>
            <p:nvPr/>
          </p:nvSpPr>
          <p:spPr>
            <a:xfrm>
              <a:off x="8827134" y="1433830"/>
              <a:ext cx="218440" cy="127634"/>
            </a:xfrm>
            <a:custGeom>
              <a:rect b="b" l="l" r="r" t="t"/>
              <a:pathLst>
                <a:path extrusionOk="0" h="127634" w="218440">
                  <a:moveTo>
                    <a:pt x="19050" y="127635"/>
                  </a:moveTo>
                  <a:lnTo>
                    <a:pt x="42545" y="118110"/>
                  </a:lnTo>
                  <a:lnTo>
                    <a:pt x="194945" y="56515"/>
                  </a:lnTo>
                  <a:lnTo>
                    <a:pt x="218440" y="46990"/>
                  </a:lnTo>
                  <a:lnTo>
                    <a:pt x="199390" y="0"/>
                  </a:lnTo>
                  <a:lnTo>
                    <a:pt x="175895" y="9525"/>
                  </a:lnTo>
                  <a:lnTo>
                    <a:pt x="23495" y="71120"/>
                  </a:lnTo>
                  <a:lnTo>
                    <a:pt x="0" y="8064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4" name="Google Shape;2724;p78"/>
            <p:cNvSpPr/>
            <p:nvPr/>
          </p:nvSpPr>
          <p:spPr>
            <a:xfrm>
              <a:off x="9462134" y="17957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5" name="Google Shape;2725;p78"/>
            <p:cNvSpPr/>
            <p:nvPr/>
          </p:nvSpPr>
          <p:spPr>
            <a:xfrm>
              <a:off x="10097134" y="21577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6" name="Google Shape;2726;p78"/>
            <p:cNvSpPr/>
            <p:nvPr/>
          </p:nvSpPr>
          <p:spPr>
            <a:xfrm>
              <a:off x="10732134" y="251967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7" name="Google Shape;2727;p78"/>
            <p:cNvSpPr/>
            <p:nvPr/>
          </p:nvSpPr>
          <p:spPr>
            <a:xfrm>
              <a:off x="11367134" y="2881629"/>
              <a:ext cx="218440" cy="127635"/>
            </a:xfrm>
            <a:custGeom>
              <a:rect b="b" l="l" r="r" t="t"/>
              <a:pathLst>
                <a:path extrusionOk="0" h="127635" w="218440">
                  <a:moveTo>
                    <a:pt x="0" y="80645"/>
                  </a:moveTo>
                  <a:lnTo>
                    <a:pt x="19050" y="127635"/>
                  </a:lnTo>
                  <a:lnTo>
                    <a:pt x="42545" y="118110"/>
                  </a:lnTo>
                  <a:lnTo>
                    <a:pt x="194945" y="56515"/>
                  </a:lnTo>
                  <a:lnTo>
                    <a:pt x="218440" y="46990"/>
                  </a:lnTo>
                  <a:lnTo>
                    <a:pt x="199390" y="0"/>
                  </a:lnTo>
                  <a:lnTo>
                    <a:pt x="175895" y="9525"/>
                  </a:lnTo>
                  <a:lnTo>
                    <a:pt x="23495" y="711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8" name="Google Shape;2728;p78"/>
            <p:cNvSpPr/>
            <p:nvPr/>
          </p:nvSpPr>
          <p:spPr>
            <a:xfrm>
              <a:off x="12002134" y="3247389"/>
              <a:ext cx="189865" cy="123825"/>
            </a:xfrm>
            <a:custGeom>
              <a:rect b="b" l="l" r="r" t="t"/>
              <a:pathLst>
                <a:path extrusionOk="0" h="123825" w="189865">
                  <a:moveTo>
                    <a:pt x="23495" y="67310"/>
                  </a:moveTo>
                  <a:lnTo>
                    <a:pt x="0" y="76835"/>
                  </a:lnTo>
                  <a:lnTo>
                    <a:pt x="19050" y="123825"/>
                  </a:lnTo>
                  <a:lnTo>
                    <a:pt x="42545" y="114300"/>
                  </a:lnTo>
                  <a:lnTo>
                    <a:pt x="189865" y="54610"/>
                  </a:lnTo>
                  <a:lnTo>
                    <a:pt x="189865" y="0"/>
                  </a:lnTo>
                  <a:lnTo>
                    <a:pt x="175895" y="57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29" name="Google Shape;2729;p78"/>
            <p:cNvSpPr/>
            <p:nvPr/>
          </p:nvSpPr>
          <p:spPr>
            <a:xfrm>
              <a:off x="7029450" y="0"/>
              <a:ext cx="222250" cy="128904"/>
            </a:xfrm>
            <a:custGeom>
              <a:rect b="b" l="l" r="r" t="t"/>
              <a:pathLst>
                <a:path extrusionOk="0" h="128904" w="222250">
                  <a:moveTo>
                    <a:pt x="47625" y="116205"/>
                  </a:moveTo>
                  <a:lnTo>
                    <a:pt x="200025" y="26670"/>
                  </a:lnTo>
                  <a:lnTo>
                    <a:pt x="222250" y="13970"/>
                  </a:lnTo>
                  <a:lnTo>
                    <a:pt x="213995" y="0"/>
                  </a:lnTo>
                  <a:lnTo>
                    <a:pt x="145415" y="0"/>
                  </a:lnTo>
                  <a:lnTo>
                    <a:pt x="22225" y="72390"/>
                  </a:lnTo>
                  <a:lnTo>
                    <a:pt x="0" y="85090"/>
                  </a:lnTo>
                  <a:lnTo>
                    <a:pt x="26035"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0" name="Google Shape;2730;p78"/>
            <p:cNvSpPr/>
            <p:nvPr/>
          </p:nvSpPr>
          <p:spPr>
            <a:xfrm>
              <a:off x="7664450" y="332104"/>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1" name="Google Shape;2731;p78"/>
            <p:cNvSpPr/>
            <p:nvPr/>
          </p:nvSpPr>
          <p:spPr>
            <a:xfrm>
              <a:off x="8299450" y="69405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2" name="Google Shape;2732;p78"/>
            <p:cNvSpPr/>
            <p:nvPr/>
          </p:nvSpPr>
          <p:spPr>
            <a:xfrm>
              <a:off x="8934450" y="1056005"/>
              <a:ext cx="222250" cy="158750"/>
            </a:xfrm>
            <a:custGeom>
              <a:rect b="b" l="l" r="r" t="t"/>
              <a:pathLst>
                <a:path extrusionOk="0" h="158750" w="222250">
                  <a:moveTo>
                    <a:pt x="47625" y="146050"/>
                  </a:moveTo>
                  <a:lnTo>
                    <a:pt x="200025" y="56515"/>
                  </a:lnTo>
                  <a:lnTo>
                    <a:pt x="222250" y="43815"/>
                  </a:lnTo>
                  <a:lnTo>
                    <a:pt x="196215" y="0"/>
                  </a:lnTo>
                  <a:lnTo>
                    <a:pt x="174625" y="12700"/>
                  </a:lnTo>
                  <a:lnTo>
                    <a:pt x="22225" y="102235"/>
                  </a:lnTo>
                  <a:lnTo>
                    <a:pt x="0" y="114935"/>
                  </a:lnTo>
                  <a:lnTo>
                    <a:pt x="26035" y="1587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3" name="Google Shape;2733;p78"/>
            <p:cNvSpPr/>
            <p:nvPr/>
          </p:nvSpPr>
          <p:spPr>
            <a:xfrm>
              <a:off x="9569450" y="1417955"/>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4" name="Google Shape;2734;p78"/>
            <p:cNvSpPr/>
            <p:nvPr/>
          </p:nvSpPr>
          <p:spPr>
            <a:xfrm>
              <a:off x="10204450" y="1779904"/>
              <a:ext cx="222250" cy="158750"/>
            </a:xfrm>
            <a:custGeom>
              <a:rect b="b" l="l" r="r" t="t"/>
              <a:pathLst>
                <a:path extrusionOk="0" h="158750" w="222250">
                  <a:moveTo>
                    <a:pt x="174625" y="12700"/>
                  </a:moveTo>
                  <a:lnTo>
                    <a:pt x="22225" y="102235"/>
                  </a:lnTo>
                  <a:lnTo>
                    <a:pt x="0" y="114935"/>
                  </a:lnTo>
                  <a:lnTo>
                    <a:pt x="26035" y="158750"/>
                  </a:lnTo>
                  <a:lnTo>
                    <a:pt x="47625" y="146050"/>
                  </a:lnTo>
                  <a:lnTo>
                    <a:pt x="200025" y="56515"/>
                  </a:lnTo>
                  <a:lnTo>
                    <a:pt x="222250" y="43815"/>
                  </a:lnTo>
                  <a:lnTo>
                    <a:pt x="19621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5" name="Google Shape;2735;p78"/>
            <p:cNvSpPr/>
            <p:nvPr/>
          </p:nvSpPr>
          <p:spPr>
            <a:xfrm>
              <a:off x="10839450" y="214185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6" name="Google Shape;2736;p78"/>
            <p:cNvSpPr/>
            <p:nvPr/>
          </p:nvSpPr>
          <p:spPr>
            <a:xfrm>
              <a:off x="11474450" y="2503804"/>
              <a:ext cx="222250" cy="158750"/>
            </a:xfrm>
            <a:custGeom>
              <a:rect b="b" l="l" r="r" t="t"/>
              <a:pathLst>
                <a:path extrusionOk="0" h="158750" w="222250">
                  <a:moveTo>
                    <a:pt x="0" y="114935"/>
                  </a:moveTo>
                  <a:lnTo>
                    <a:pt x="26035" y="158750"/>
                  </a:lnTo>
                  <a:lnTo>
                    <a:pt x="47625" y="146050"/>
                  </a:lnTo>
                  <a:lnTo>
                    <a:pt x="200025" y="56515"/>
                  </a:lnTo>
                  <a:lnTo>
                    <a:pt x="222250" y="43815"/>
                  </a:lnTo>
                  <a:lnTo>
                    <a:pt x="196215" y="0"/>
                  </a:lnTo>
                  <a:lnTo>
                    <a:pt x="174625" y="12700"/>
                  </a:lnTo>
                  <a:lnTo>
                    <a:pt x="22225" y="1022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7" name="Google Shape;2737;p78"/>
            <p:cNvSpPr/>
            <p:nvPr/>
          </p:nvSpPr>
          <p:spPr>
            <a:xfrm>
              <a:off x="12109450" y="2932429"/>
              <a:ext cx="82550" cy="92075"/>
            </a:xfrm>
            <a:custGeom>
              <a:rect b="b" l="l" r="r" t="t"/>
              <a:pathLst>
                <a:path extrusionOk="0" h="92075" w="82550">
                  <a:moveTo>
                    <a:pt x="0" y="48260"/>
                  </a:moveTo>
                  <a:lnTo>
                    <a:pt x="26035" y="92075"/>
                  </a:lnTo>
                  <a:lnTo>
                    <a:pt x="47625" y="79375"/>
                  </a:lnTo>
                  <a:lnTo>
                    <a:pt x="82550" y="59055"/>
                  </a:lnTo>
                  <a:lnTo>
                    <a:pt x="82550" y="0"/>
                  </a:lnTo>
                  <a:lnTo>
                    <a:pt x="22225"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8" name="Google Shape;2738;p78"/>
            <p:cNvSpPr/>
            <p:nvPr/>
          </p:nvSpPr>
          <p:spPr>
            <a:xfrm>
              <a:off x="7810500" y="0"/>
              <a:ext cx="220980" cy="142239"/>
            </a:xfrm>
            <a:custGeom>
              <a:rect b="b" l="l" r="r" t="t"/>
              <a:pathLst>
                <a:path extrusionOk="0" h="142239" w="220980">
                  <a:moveTo>
                    <a:pt x="50800" y="127000"/>
                  </a:moveTo>
                  <a:lnTo>
                    <a:pt x="203200" y="13335"/>
                  </a:lnTo>
                  <a:lnTo>
                    <a:pt x="220980" y="0"/>
                  </a:lnTo>
                  <a:lnTo>
                    <a:pt x="135890" y="0"/>
                  </a:lnTo>
                  <a:lnTo>
                    <a:pt x="20320" y="86360"/>
                  </a:lnTo>
                  <a:lnTo>
                    <a:pt x="0" y="100965"/>
                  </a:lnTo>
                  <a:lnTo>
                    <a:pt x="30480" y="142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9" name="Google Shape;2739;p78"/>
            <p:cNvSpPr/>
            <p:nvPr/>
          </p:nvSpPr>
          <p:spPr>
            <a:xfrm>
              <a:off x="8445500" y="319404"/>
              <a:ext cx="223519" cy="184785"/>
            </a:xfrm>
            <a:custGeom>
              <a:rect b="b" l="l" r="r" t="t"/>
              <a:pathLst>
                <a:path extrusionOk="0" h="184785"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0" name="Google Shape;2740;p78"/>
            <p:cNvSpPr/>
            <p:nvPr/>
          </p:nvSpPr>
          <p:spPr>
            <a:xfrm>
              <a:off x="9080500" y="68135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1" name="Google Shape;2741;p78"/>
            <p:cNvSpPr/>
            <p:nvPr/>
          </p:nvSpPr>
          <p:spPr>
            <a:xfrm>
              <a:off x="9715500" y="1043305"/>
              <a:ext cx="223519" cy="184784"/>
            </a:xfrm>
            <a:custGeom>
              <a:rect b="b" l="l" r="r" t="t"/>
              <a:pathLst>
                <a:path extrusionOk="0" h="184784" w="223519">
                  <a:moveTo>
                    <a:pt x="50800" y="169545"/>
                  </a:moveTo>
                  <a:lnTo>
                    <a:pt x="203200" y="55880"/>
                  </a:lnTo>
                  <a:lnTo>
                    <a:pt x="223520" y="40640"/>
                  </a:lnTo>
                  <a:lnTo>
                    <a:pt x="193040" y="0"/>
                  </a:lnTo>
                  <a:lnTo>
                    <a:pt x="172720" y="15240"/>
                  </a:lnTo>
                  <a:lnTo>
                    <a:pt x="20320" y="128905"/>
                  </a:lnTo>
                  <a:lnTo>
                    <a:pt x="0" y="143510"/>
                  </a:lnTo>
                  <a:lnTo>
                    <a:pt x="30480" y="1847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2" name="Google Shape;2742;p78"/>
            <p:cNvSpPr/>
            <p:nvPr/>
          </p:nvSpPr>
          <p:spPr>
            <a:xfrm>
              <a:off x="10350500" y="1405255"/>
              <a:ext cx="223519" cy="184784"/>
            </a:xfrm>
            <a:custGeom>
              <a:rect b="b" l="l" r="r" t="t"/>
              <a:pathLst>
                <a:path extrusionOk="0" h="184784" w="223519">
                  <a:moveTo>
                    <a:pt x="0" y="143510"/>
                  </a:moveTo>
                  <a:lnTo>
                    <a:pt x="30480" y="184785"/>
                  </a:lnTo>
                  <a:lnTo>
                    <a:pt x="50800" y="169545"/>
                  </a:lnTo>
                  <a:lnTo>
                    <a:pt x="203200" y="55880"/>
                  </a:lnTo>
                  <a:lnTo>
                    <a:pt x="223520" y="40640"/>
                  </a:lnTo>
                  <a:lnTo>
                    <a:pt x="193040" y="0"/>
                  </a:lnTo>
                  <a:lnTo>
                    <a:pt x="172720" y="15240"/>
                  </a:lnTo>
                  <a:lnTo>
                    <a:pt x="20320" y="1289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3" name="Google Shape;2743;p78"/>
            <p:cNvSpPr/>
            <p:nvPr/>
          </p:nvSpPr>
          <p:spPr>
            <a:xfrm>
              <a:off x="10985500" y="1767204"/>
              <a:ext cx="223519" cy="184785"/>
            </a:xfrm>
            <a:custGeom>
              <a:rect b="b" l="l" r="r" t="t"/>
              <a:pathLst>
                <a:path extrusionOk="0" h="184785" w="223519">
                  <a:moveTo>
                    <a:pt x="20320" y="128905"/>
                  </a:moveTo>
                  <a:lnTo>
                    <a:pt x="0" y="143510"/>
                  </a:lnTo>
                  <a:lnTo>
                    <a:pt x="30480" y="184785"/>
                  </a:lnTo>
                  <a:lnTo>
                    <a:pt x="50800" y="169545"/>
                  </a:lnTo>
                  <a:lnTo>
                    <a:pt x="203200" y="55880"/>
                  </a:lnTo>
                  <a:lnTo>
                    <a:pt x="223520" y="40640"/>
                  </a:lnTo>
                  <a:lnTo>
                    <a:pt x="193040" y="0"/>
                  </a:lnTo>
                  <a:lnTo>
                    <a:pt x="172720" y="1524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4" name="Google Shape;2744;p78"/>
            <p:cNvSpPr/>
            <p:nvPr/>
          </p:nvSpPr>
          <p:spPr>
            <a:xfrm>
              <a:off x="11620500" y="2129154"/>
              <a:ext cx="223519" cy="184785"/>
            </a:xfrm>
            <a:custGeom>
              <a:rect b="b" l="l" r="r" t="t"/>
              <a:pathLst>
                <a:path extrusionOk="0" h="184785" w="223519">
                  <a:moveTo>
                    <a:pt x="172720" y="15240"/>
                  </a:moveTo>
                  <a:lnTo>
                    <a:pt x="20320" y="128905"/>
                  </a:lnTo>
                  <a:lnTo>
                    <a:pt x="0" y="143510"/>
                  </a:lnTo>
                  <a:lnTo>
                    <a:pt x="30480" y="184785"/>
                  </a:lnTo>
                  <a:lnTo>
                    <a:pt x="50800" y="169545"/>
                  </a:lnTo>
                  <a:lnTo>
                    <a:pt x="203200" y="55880"/>
                  </a:lnTo>
                  <a:lnTo>
                    <a:pt x="223520" y="40640"/>
                  </a:lnTo>
                  <a:lnTo>
                    <a:pt x="19304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5" name="Google Shape;2745;p78"/>
            <p:cNvSpPr/>
            <p:nvPr/>
          </p:nvSpPr>
          <p:spPr>
            <a:xfrm>
              <a:off x="8623934" y="0"/>
              <a:ext cx="207009" cy="152400"/>
            </a:xfrm>
            <a:custGeom>
              <a:rect b="b" l="l" r="r" t="t"/>
              <a:pathLst>
                <a:path extrusionOk="0" h="152400" w="207009">
                  <a:moveTo>
                    <a:pt x="52705" y="135255"/>
                  </a:moveTo>
                  <a:lnTo>
                    <a:pt x="205105" y="1905"/>
                  </a:lnTo>
                  <a:lnTo>
                    <a:pt x="207010" y="0"/>
                  </a:lnTo>
                  <a:lnTo>
                    <a:pt x="130175" y="0"/>
                  </a:lnTo>
                  <a:lnTo>
                    <a:pt x="19050" y="97155"/>
                  </a:lnTo>
                  <a:lnTo>
                    <a:pt x="0" y="113665"/>
                  </a:lnTo>
                  <a:lnTo>
                    <a:pt x="33020" y="1524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6" name="Google Shape;2746;p78"/>
            <p:cNvSpPr/>
            <p:nvPr/>
          </p:nvSpPr>
          <p:spPr>
            <a:xfrm>
              <a:off x="9258934" y="309245"/>
              <a:ext cx="224155" cy="205104"/>
            </a:xfrm>
            <a:custGeom>
              <a:rect b="b" l="l" r="r" t="t"/>
              <a:pathLst>
                <a:path extrusionOk="0" h="205104"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7" name="Google Shape;2747;p78"/>
            <p:cNvSpPr/>
            <p:nvPr/>
          </p:nvSpPr>
          <p:spPr>
            <a:xfrm>
              <a:off x="9893934" y="67119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8" name="Google Shape;2748;p78"/>
            <p:cNvSpPr/>
            <p:nvPr/>
          </p:nvSpPr>
          <p:spPr>
            <a:xfrm>
              <a:off x="10528934" y="1033144"/>
              <a:ext cx="224155" cy="205105"/>
            </a:xfrm>
            <a:custGeom>
              <a:rect b="b" l="l" r="r" t="t"/>
              <a:pathLst>
                <a:path extrusionOk="0" h="205105" w="224155">
                  <a:moveTo>
                    <a:pt x="52705" y="187960"/>
                  </a:moveTo>
                  <a:lnTo>
                    <a:pt x="205105" y="54610"/>
                  </a:lnTo>
                  <a:lnTo>
                    <a:pt x="224155" y="38100"/>
                  </a:lnTo>
                  <a:lnTo>
                    <a:pt x="190500" y="0"/>
                  </a:lnTo>
                  <a:lnTo>
                    <a:pt x="171450" y="16510"/>
                  </a:lnTo>
                  <a:lnTo>
                    <a:pt x="19050" y="149860"/>
                  </a:lnTo>
                  <a:lnTo>
                    <a:pt x="0" y="166370"/>
                  </a:lnTo>
                  <a:lnTo>
                    <a:pt x="33020"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9" name="Google Shape;2749;p78"/>
            <p:cNvSpPr/>
            <p:nvPr/>
          </p:nvSpPr>
          <p:spPr>
            <a:xfrm>
              <a:off x="11163934" y="1395094"/>
              <a:ext cx="224155" cy="205105"/>
            </a:xfrm>
            <a:custGeom>
              <a:rect b="b" l="l" r="r" t="t"/>
              <a:pathLst>
                <a:path extrusionOk="0" h="205105" w="224155">
                  <a:moveTo>
                    <a:pt x="171450" y="16510"/>
                  </a:moveTo>
                  <a:lnTo>
                    <a:pt x="19050" y="149860"/>
                  </a:lnTo>
                  <a:lnTo>
                    <a:pt x="0" y="166370"/>
                  </a:lnTo>
                  <a:lnTo>
                    <a:pt x="33020" y="205105"/>
                  </a:lnTo>
                  <a:lnTo>
                    <a:pt x="52705" y="187960"/>
                  </a:lnTo>
                  <a:lnTo>
                    <a:pt x="205105" y="54610"/>
                  </a:lnTo>
                  <a:lnTo>
                    <a:pt x="224155" y="38100"/>
                  </a:lnTo>
                  <a:lnTo>
                    <a:pt x="19050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0" name="Google Shape;2750;p78"/>
            <p:cNvSpPr/>
            <p:nvPr/>
          </p:nvSpPr>
          <p:spPr>
            <a:xfrm>
              <a:off x="11798934" y="1757045"/>
              <a:ext cx="224155" cy="205104"/>
            </a:xfrm>
            <a:custGeom>
              <a:rect b="b" l="l" r="r" t="t"/>
              <a:pathLst>
                <a:path extrusionOk="0" h="205104" w="224155">
                  <a:moveTo>
                    <a:pt x="224155" y="38100"/>
                  </a:moveTo>
                  <a:lnTo>
                    <a:pt x="190500" y="0"/>
                  </a:lnTo>
                  <a:lnTo>
                    <a:pt x="171450" y="16510"/>
                  </a:lnTo>
                  <a:lnTo>
                    <a:pt x="19050" y="149860"/>
                  </a:lnTo>
                  <a:lnTo>
                    <a:pt x="0" y="166370"/>
                  </a:lnTo>
                  <a:lnTo>
                    <a:pt x="33020" y="205105"/>
                  </a:lnTo>
                  <a:lnTo>
                    <a:pt x="52705" y="187960"/>
                  </a:lnTo>
                  <a:lnTo>
                    <a:pt x="205105" y="546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1" name="Google Shape;2751;p78"/>
            <p:cNvSpPr/>
            <p:nvPr/>
          </p:nvSpPr>
          <p:spPr>
            <a:xfrm>
              <a:off x="9462134" y="0"/>
              <a:ext cx="199390" cy="159385"/>
            </a:xfrm>
            <a:custGeom>
              <a:rect b="b" l="l" r="r" t="t"/>
              <a:pathLst>
                <a:path extrusionOk="0" h="159385" w="199390">
                  <a:moveTo>
                    <a:pt x="53340" y="141605"/>
                  </a:moveTo>
                  <a:lnTo>
                    <a:pt x="199390" y="0"/>
                  </a:lnTo>
                  <a:lnTo>
                    <a:pt x="126365" y="0"/>
                  </a:lnTo>
                  <a:lnTo>
                    <a:pt x="17780" y="105410"/>
                  </a:lnTo>
                  <a:lnTo>
                    <a:pt x="0" y="123190"/>
                  </a:lnTo>
                  <a:lnTo>
                    <a:pt x="34925" y="159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2" name="Google Shape;2752;p78"/>
            <p:cNvSpPr/>
            <p:nvPr/>
          </p:nvSpPr>
          <p:spPr>
            <a:xfrm>
              <a:off x="10097134" y="301625"/>
              <a:ext cx="224155" cy="219709"/>
            </a:xfrm>
            <a:custGeom>
              <a:rect b="b" l="l" r="r" t="t"/>
              <a:pathLst>
                <a:path extrusionOk="0" h="219709"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3" name="Google Shape;2753;p78"/>
            <p:cNvSpPr/>
            <p:nvPr/>
          </p:nvSpPr>
          <p:spPr>
            <a:xfrm>
              <a:off x="10732134" y="663575"/>
              <a:ext cx="224155" cy="219710"/>
            </a:xfrm>
            <a:custGeom>
              <a:rect b="b" l="l" r="r" t="t"/>
              <a:pathLst>
                <a:path extrusionOk="0" h="219710" w="224155">
                  <a:moveTo>
                    <a:pt x="53340" y="201930"/>
                  </a:moveTo>
                  <a:lnTo>
                    <a:pt x="205740" y="53975"/>
                  </a:lnTo>
                  <a:lnTo>
                    <a:pt x="224155" y="36830"/>
                  </a:lnTo>
                  <a:lnTo>
                    <a:pt x="188595" y="0"/>
                  </a:lnTo>
                  <a:lnTo>
                    <a:pt x="170180" y="17780"/>
                  </a:lnTo>
                  <a:lnTo>
                    <a:pt x="17780" y="165735"/>
                  </a:lnTo>
                  <a:lnTo>
                    <a:pt x="0" y="183515"/>
                  </a:lnTo>
                  <a:lnTo>
                    <a:pt x="34925" y="21971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4" name="Google Shape;2754;p78"/>
            <p:cNvSpPr/>
            <p:nvPr/>
          </p:nvSpPr>
          <p:spPr>
            <a:xfrm>
              <a:off x="11367134" y="1025525"/>
              <a:ext cx="224155" cy="219710"/>
            </a:xfrm>
            <a:custGeom>
              <a:rect b="b" l="l" r="r" t="t"/>
              <a:pathLst>
                <a:path extrusionOk="0" h="219710" w="224155">
                  <a:moveTo>
                    <a:pt x="34925" y="219710"/>
                  </a:moveTo>
                  <a:lnTo>
                    <a:pt x="53340" y="201930"/>
                  </a:lnTo>
                  <a:lnTo>
                    <a:pt x="205740" y="53975"/>
                  </a:lnTo>
                  <a:lnTo>
                    <a:pt x="224155" y="36830"/>
                  </a:lnTo>
                  <a:lnTo>
                    <a:pt x="188595" y="0"/>
                  </a:lnTo>
                  <a:lnTo>
                    <a:pt x="170180" y="17780"/>
                  </a:lnTo>
                  <a:lnTo>
                    <a:pt x="17780" y="165735"/>
                  </a:lnTo>
                  <a:lnTo>
                    <a:pt x="0" y="1835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5" name="Google Shape;2755;p78"/>
            <p:cNvSpPr/>
            <p:nvPr/>
          </p:nvSpPr>
          <p:spPr>
            <a:xfrm>
              <a:off x="12002134" y="1387475"/>
              <a:ext cx="189865" cy="219710"/>
            </a:xfrm>
            <a:custGeom>
              <a:rect b="b" l="l" r="r" t="t"/>
              <a:pathLst>
                <a:path extrusionOk="0" h="219710" w="189865">
                  <a:moveTo>
                    <a:pt x="170180" y="17780"/>
                  </a:moveTo>
                  <a:lnTo>
                    <a:pt x="17780" y="165735"/>
                  </a:lnTo>
                  <a:lnTo>
                    <a:pt x="0" y="183515"/>
                  </a:lnTo>
                  <a:lnTo>
                    <a:pt x="34925" y="219710"/>
                  </a:lnTo>
                  <a:lnTo>
                    <a:pt x="53340" y="201930"/>
                  </a:lnTo>
                  <a:lnTo>
                    <a:pt x="189865" y="69850"/>
                  </a:lnTo>
                  <a:lnTo>
                    <a:pt x="189865" y="1270"/>
                  </a:lnTo>
                  <a:lnTo>
                    <a:pt x="188595"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6" name="Google Shape;2756;p78"/>
            <p:cNvSpPr/>
            <p:nvPr/>
          </p:nvSpPr>
          <p:spPr>
            <a:xfrm>
              <a:off x="10316844" y="0"/>
              <a:ext cx="195580" cy="163829"/>
            </a:xfrm>
            <a:custGeom>
              <a:rect b="b" l="l" r="r" t="t"/>
              <a:pathLst>
                <a:path extrusionOk="0" h="163829" w="195580">
                  <a:moveTo>
                    <a:pt x="53975" y="145415"/>
                  </a:moveTo>
                  <a:lnTo>
                    <a:pt x="195580" y="0"/>
                  </a:lnTo>
                  <a:lnTo>
                    <a:pt x="125095" y="0"/>
                  </a:lnTo>
                  <a:lnTo>
                    <a:pt x="17780" y="109855"/>
                  </a:lnTo>
                  <a:lnTo>
                    <a:pt x="0" y="128270"/>
                  </a:lnTo>
                  <a:lnTo>
                    <a:pt x="36195" y="16383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7" name="Google Shape;2757;p78"/>
            <p:cNvSpPr/>
            <p:nvPr/>
          </p:nvSpPr>
          <p:spPr>
            <a:xfrm>
              <a:off x="10951844" y="297179"/>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8" name="Google Shape;2758;p78"/>
            <p:cNvSpPr/>
            <p:nvPr/>
          </p:nvSpPr>
          <p:spPr>
            <a:xfrm>
              <a:off x="11586844" y="659130"/>
              <a:ext cx="224155" cy="228600"/>
            </a:xfrm>
            <a:custGeom>
              <a:rect b="b" l="l" r="r" t="t"/>
              <a:pathLst>
                <a:path extrusionOk="0" h="228600" w="224155">
                  <a:moveTo>
                    <a:pt x="53975" y="210185"/>
                  </a:moveTo>
                  <a:lnTo>
                    <a:pt x="206375" y="53975"/>
                  </a:lnTo>
                  <a:lnTo>
                    <a:pt x="224155" y="35560"/>
                  </a:lnTo>
                  <a:lnTo>
                    <a:pt x="187961" y="0"/>
                  </a:lnTo>
                  <a:lnTo>
                    <a:pt x="170180" y="18415"/>
                  </a:lnTo>
                  <a:lnTo>
                    <a:pt x="17780" y="174625"/>
                  </a:lnTo>
                  <a:lnTo>
                    <a:pt x="0" y="193040"/>
                  </a:lnTo>
                  <a:lnTo>
                    <a:pt x="36195" y="2286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9" name="Google Shape;2759;p78"/>
            <p:cNvSpPr/>
            <p:nvPr/>
          </p:nvSpPr>
          <p:spPr>
            <a:xfrm>
              <a:off x="11179175" y="0"/>
              <a:ext cx="194944" cy="165100"/>
            </a:xfrm>
            <a:custGeom>
              <a:rect b="b" l="l" r="r" t="t"/>
              <a:pathLst>
                <a:path extrusionOk="0" h="165100" w="194944">
                  <a:moveTo>
                    <a:pt x="54610" y="146685"/>
                  </a:moveTo>
                  <a:lnTo>
                    <a:pt x="194945" y="0"/>
                  </a:lnTo>
                  <a:lnTo>
                    <a:pt x="124460" y="0"/>
                  </a:lnTo>
                  <a:lnTo>
                    <a:pt x="17780" y="111125"/>
                  </a:lnTo>
                  <a:lnTo>
                    <a:pt x="0" y="129540"/>
                  </a:lnTo>
                  <a:lnTo>
                    <a:pt x="36830" y="1651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0" name="Google Shape;2760;p78"/>
            <p:cNvSpPr/>
            <p:nvPr/>
          </p:nvSpPr>
          <p:spPr>
            <a:xfrm>
              <a:off x="11814175" y="296545"/>
              <a:ext cx="224155" cy="230504"/>
            </a:xfrm>
            <a:custGeom>
              <a:rect b="b" l="l" r="r" t="t"/>
              <a:pathLst>
                <a:path extrusionOk="0" h="230504" w="224155">
                  <a:moveTo>
                    <a:pt x="54610" y="212090"/>
                  </a:moveTo>
                  <a:lnTo>
                    <a:pt x="207010" y="53340"/>
                  </a:lnTo>
                  <a:lnTo>
                    <a:pt x="224155" y="34925"/>
                  </a:lnTo>
                  <a:lnTo>
                    <a:pt x="187960" y="0"/>
                  </a:lnTo>
                  <a:lnTo>
                    <a:pt x="170180" y="17780"/>
                  </a:lnTo>
                  <a:lnTo>
                    <a:pt x="17780" y="176530"/>
                  </a:lnTo>
                  <a:lnTo>
                    <a:pt x="0" y="194945"/>
                  </a:lnTo>
                  <a:lnTo>
                    <a:pt x="36830" y="2305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1" name="Google Shape;2761;p78"/>
            <p:cNvSpPr/>
            <p:nvPr/>
          </p:nvSpPr>
          <p:spPr>
            <a:xfrm>
              <a:off x="12040869" y="0"/>
              <a:ext cx="151130" cy="162560"/>
            </a:xfrm>
            <a:custGeom>
              <a:rect b="b" l="l" r="r" t="t"/>
              <a:pathLst>
                <a:path extrusionOk="0" h="162560" w="151130">
                  <a:moveTo>
                    <a:pt x="125095" y="0"/>
                  </a:moveTo>
                  <a:lnTo>
                    <a:pt x="17780" y="109220"/>
                  </a:lnTo>
                  <a:lnTo>
                    <a:pt x="0" y="127000"/>
                  </a:lnTo>
                  <a:lnTo>
                    <a:pt x="36195" y="162560"/>
                  </a:lnTo>
                  <a:lnTo>
                    <a:pt x="53975" y="144780"/>
                  </a:lnTo>
                  <a:lnTo>
                    <a:pt x="151130" y="45720"/>
                  </a:lnTo>
                  <a:lnTo>
                    <a:pt x="15113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62" name="Google Shape;2762;p78"/>
          <p:cNvSpPr/>
          <p:nvPr/>
        </p:nvSpPr>
        <p:spPr>
          <a:xfrm>
            <a:off x="5882650" y="1106575"/>
            <a:ext cx="2240275" cy="4036925"/>
          </a:xfrm>
          <a:custGeom>
            <a:rect b="b" l="l" r="r" t="t"/>
            <a:pathLst>
              <a:path extrusionOk="0" h="161477" w="89611">
                <a:moveTo>
                  <a:pt x="12478" y="0"/>
                </a:moveTo>
                <a:lnTo>
                  <a:pt x="24536" y="23174"/>
                </a:lnTo>
                <a:lnTo>
                  <a:pt x="24227" y="35246"/>
                </a:lnTo>
                <a:lnTo>
                  <a:pt x="22780" y="45189"/>
                </a:lnTo>
                <a:lnTo>
                  <a:pt x="27233" y="59290"/>
                </a:lnTo>
                <a:lnTo>
                  <a:pt x="50831" y="99634"/>
                </a:lnTo>
                <a:lnTo>
                  <a:pt x="89611" y="161477"/>
                </a:lnTo>
                <a:lnTo>
                  <a:pt x="31089" y="161477"/>
                </a:lnTo>
                <a:lnTo>
                  <a:pt x="0" y="161477"/>
                </a:lnTo>
                <a:close/>
              </a:path>
            </a:pathLst>
          </a:custGeom>
          <a:solidFill>
            <a:schemeClr val="dk2"/>
          </a:solidFill>
          <a:ln>
            <a:noFill/>
          </a:ln>
        </p:spPr>
      </p:sp>
      <p:sp>
        <p:nvSpPr>
          <p:cNvPr id="2763" name="Google Shape;2763;p78"/>
          <p:cNvSpPr/>
          <p:nvPr/>
        </p:nvSpPr>
        <p:spPr>
          <a:xfrm>
            <a:off x="-8300" y="0"/>
            <a:ext cx="6245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64" name="Google Shape;2764;p78"/>
          <p:cNvSpPr/>
          <p:nvPr/>
        </p:nvSpPr>
        <p:spPr>
          <a:xfrm>
            <a:off x="6092925" y="0"/>
            <a:ext cx="801950" cy="1336575"/>
          </a:xfrm>
          <a:custGeom>
            <a:rect b="b" l="l" r="r" t="t"/>
            <a:pathLst>
              <a:path extrusionOk="0" h="53463" w="32078">
                <a:moveTo>
                  <a:pt x="6637" y="53463"/>
                </a:moveTo>
                <a:lnTo>
                  <a:pt x="32078" y="0"/>
                </a:lnTo>
                <a:lnTo>
                  <a:pt x="3318" y="0"/>
                </a:lnTo>
                <a:lnTo>
                  <a:pt x="0" y="47195"/>
                </a:lnTo>
                <a:close/>
              </a:path>
            </a:pathLst>
          </a:custGeom>
          <a:solidFill>
            <a:schemeClr val="dk2"/>
          </a:solidFill>
          <a:ln>
            <a:noFill/>
          </a:ln>
        </p:spPr>
      </p:sp>
      <p:sp>
        <p:nvSpPr>
          <p:cNvPr id="2765" name="Google Shape;2765;p78"/>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
        <p:nvSpPr>
          <p:cNvPr id="2766" name="Google Shape;2766;p78"/>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7" name="Google Shape;2767;p78"/>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2768" name="Google Shape;2768;p78"/>
          <p:cNvSpPr txBox="1"/>
          <p:nvPr>
            <p:ph idx="1" type="subTitle"/>
          </p:nvPr>
        </p:nvSpPr>
        <p:spPr>
          <a:xfrm>
            <a:off x="361200" y="1732100"/>
            <a:ext cx="4832100" cy="1209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400"/>
              </a:spcBef>
              <a:spcAft>
                <a:spcPts val="0"/>
              </a:spcAft>
              <a:buClr>
                <a:schemeClr val="lt1"/>
              </a:buClr>
              <a:buSzPts val="12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200"/>
              <a:buNone/>
              <a:defRPr>
                <a:solidFill>
                  <a:schemeClr val="lt1"/>
                </a:solidFill>
              </a:defRPr>
            </a:lvl4pPr>
            <a:lvl5pPr lvl="4">
              <a:spcBef>
                <a:spcPts val="400"/>
              </a:spcBef>
              <a:spcAft>
                <a:spcPts val="0"/>
              </a:spcAft>
              <a:buClr>
                <a:schemeClr val="lt1"/>
              </a:buClr>
              <a:buSzPts val="1200"/>
              <a:buNone/>
              <a:defRPr>
                <a:solidFill>
                  <a:schemeClr val="lt1"/>
                </a:solidFill>
              </a:defRPr>
            </a:lvl5pPr>
            <a:lvl6pPr lvl="5">
              <a:spcBef>
                <a:spcPts val="400"/>
              </a:spcBef>
              <a:spcAft>
                <a:spcPts val="0"/>
              </a:spcAft>
              <a:buClr>
                <a:schemeClr val="lt1"/>
              </a:buClr>
              <a:buSzPts val="1200"/>
              <a:buNone/>
              <a:defRPr>
                <a:solidFill>
                  <a:schemeClr val="lt1"/>
                </a:solidFill>
              </a:defRPr>
            </a:lvl6pPr>
            <a:lvl7pPr lvl="6">
              <a:spcBef>
                <a:spcPts val="400"/>
              </a:spcBef>
              <a:spcAft>
                <a:spcPts val="0"/>
              </a:spcAft>
              <a:buClr>
                <a:schemeClr val="lt1"/>
              </a:buClr>
              <a:buSzPts val="1200"/>
              <a:buNone/>
              <a:defRPr>
                <a:solidFill>
                  <a:schemeClr val="lt1"/>
                </a:solidFill>
              </a:defRPr>
            </a:lvl7pPr>
            <a:lvl8pPr lvl="7">
              <a:spcBef>
                <a:spcPts val="400"/>
              </a:spcBef>
              <a:spcAft>
                <a:spcPts val="0"/>
              </a:spcAft>
              <a:buClr>
                <a:schemeClr val="lt1"/>
              </a:buClr>
              <a:buSzPts val="1200"/>
              <a:buNone/>
              <a:defRPr>
                <a:solidFill>
                  <a:schemeClr val="lt1"/>
                </a:solidFill>
              </a:defRPr>
            </a:lvl8pPr>
            <a:lvl9pPr lvl="8">
              <a:spcBef>
                <a:spcPts val="400"/>
              </a:spcBef>
              <a:spcAft>
                <a:spcPts val="0"/>
              </a:spcAft>
              <a:buClr>
                <a:schemeClr val="lt1"/>
              </a:buClr>
              <a:buSzPts val="1200"/>
              <a:buNone/>
              <a:defRPr>
                <a:solidFill>
                  <a:schemeClr val="lt1"/>
                </a:solidFill>
              </a:defRPr>
            </a:lvl9pPr>
          </a:lstStyle>
          <a:p/>
        </p:txBody>
      </p:sp>
      <p:grpSp>
        <p:nvGrpSpPr>
          <p:cNvPr id="2769" name="Google Shape;2769;p78"/>
          <p:cNvGrpSpPr/>
          <p:nvPr/>
        </p:nvGrpSpPr>
        <p:grpSpPr>
          <a:xfrm>
            <a:off x="5360395" y="1076991"/>
            <a:ext cx="2804389" cy="1993094"/>
            <a:chOff x="361200" y="538650"/>
            <a:chExt cx="2645400" cy="1880100"/>
          </a:xfrm>
        </p:grpSpPr>
        <p:sp>
          <p:nvSpPr>
            <p:cNvPr id="2770" name="Google Shape;2770;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71" name="Google Shape;2771;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2" name="Google Shape;2772;p78"/>
            <p:cNvSpPr/>
            <p:nvPr/>
          </p:nvSpPr>
          <p:spPr>
            <a:xfrm>
              <a:off x="361200" y="5386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73" name="Google Shape;2773;p78"/>
          <p:cNvGrpSpPr/>
          <p:nvPr/>
        </p:nvGrpSpPr>
        <p:grpSpPr>
          <a:xfrm>
            <a:off x="5360395" y="2391811"/>
            <a:ext cx="2804389" cy="1993094"/>
            <a:chOff x="361200" y="538650"/>
            <a:chExt cx="2645400" cy="1880100"/>
          </a:xfrm>
        </p:grpSpPr>
        <p:sp>
          <p:nvSpPr>
            <p:cNvPr id="2774" name="Google Shape;2774;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75" name="Google Shape;2775;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6" name="Google Shape;2776;p78"/>
            <p:cNvSpPr/>
            <p:nvPr/>
          </p:nvSpPr>
          <p:spPr>
            <a:xfrm>
              <a:off x="361200" y="5386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77" name="Google Shape;2777;p78"/>
          <p:cNvGrpSpPr/>
          <p:nvPr/>
        </p:nvGrpSpPr>
        <p:grpSpPr>
          <a:xfrm>
            <a:off x="5450883" y="1146641"/>
            <a:ext cx="2804389" cy="1985344"/>
            <a:chOff x="361200" y="545961"/>
            <a:chExt cx="2645400" cy="1872789"/>
          </a:xfrm>
        </p:grpSpPr>
        <p:sp>
          <p:nvSpPr>
            <p:cNvPr id="2778" name="Google Shape;2778;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79" name="Google Shape;2779;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80" name="Google Shape;2780;p78"/>
            <p:cNvSpPr/>
            <p:nvPr/>
          </p:nvSpPr>
          <p:spPr>
            <a:xfrm>
              <a:off x="361200" y="545961"/>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81" name="Google Shape;2781;p78"/>
          <p:cNvGrpSpPr/>
          <p:nvPr/>
        </p:nvGrpSpPr>
        <p:grpSpPr>
          <a:xfrm>
            <a:off x="5454385" y="2533330"/>
            <a:ext cx="2804382" cy="1993095"/>
            <a:chOff x="361206" y="538649"/>
            <a:chExt cx="2645394" cy="1880101"/>
          </a:xfrm>
        </p:grpSpPr>
        <p:sp>
          <p:nvSpPr>
            <p:cNvPr id="2782" name="Google Shape;2782;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83" name="Google Shape;2783;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84" name="Google Shape;2784;p78"/>
            <p:cNvSpPr/>
            <p:nvPr/>
          </p:nvSpPr>
          <p:spPr>
            <a:xfrm>
              <a:off x="361206" y="538649"/>
              <a:ext cx="2416800" cy="2238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785" name="Google Shape;2785;p78"/>
          <p:cNvSpPr/>
          <p:nvPr/>
        </p:nvSpPr>
        <p:spPr>
          <a:xfrm>
            <a:off x="5379650" y="3943825"/>
            <a:ext cx="481775" cy="529000"/>
          </a:xfrm>
          <a:custGeom>
            <a:rect b="b" l="l" r="r" t="t"/>
            <a:pathLst>
              <a:path extrusionOk="0" h="21160" w="19271">
                <a:moveTo>
                  <a:pt x="0" y="882"/>
                </a:moveTo>
                <a:lnTo>
                  <a:pt x="13540" y="21160"/>
                </a:lnTo>
                <a:lnTo>
                  <a:pt x="19271" y="18074"/>
                </a:lnTo>
                <a:lnTo>
                  <a:pt x="9447" y="0"/>
                </a:lnTo>
                <a:lnTo>
                  <a:pt x="567" y="378"/>
                </a:lnTo>
              </a:path>
            </a:pathLst>
          </a:custGeom>
          <a:solidFill>
            <a:schemeClr val="accent2"/>
          </a:solidFill>
          <a:ln>
            <a:noFill/>
          </a:ln>
        </p:spPr>
      </p:sp>
      <p:sp>
        <p:nvSpPr>
          <p:cNvPr id="2786" name="Google Shape;2786;p78"/>
          <p:cNvSpPr/>
          <p:nvPr/>
        </p:nvSpPr>
        <p:spPr>
          <a:xfrm rot="10800000">
            <a:off x="7722204" y="1059548"/>
            <a:ext cx="585646" cy="643052"/>
          </a:xfrm>
          <a:custGeom>
            <a:rect b="b" l="l" r="r" t="t"/>
            <a:pathLst>
              <a:path extrusionOk="0" h="21160" w="19271">
                <a:moveTo>
                  <a:pt x="0" y="882"/>
                </a:moveTo>
                <a:lnTo>
                  <a:pt x="13540" y="21160"/>
                </a:lnTo>
                <a:lnTo>
                  <a:pt x="19271" y="18074"/>
                </a:lnTo>
                <a:lnTo>
                  <a:pt x="9447" y="0"/>
                </a:lnTo>
                <a:lnTo>
                  <a:pt x="567" y="378"/>
                </a:lnTo>
              </a:path>
            </a:pathLst>
          </a:custGeom>
          <a:solidFill>
            <a:schemeClr val="accent2"/>
          </a:solidFill>
          <a:ln>
            <a:noFill/>
          </a:ln>
        </p:spPr>
      </p:sp>
      <p:grpSp>
        <p:nvGrpSpPr>
          <p:cNvPr id="2787" name="Google Shape;2787;p78"/>
          <p:cNvGrpSpPr/>
          <p:nvPr/>
        </p:nvGrpSpPr>
        <p:grpSpPr>
          <a:xfrm>
            <a:off x="5535083" y="1327366"/>
            <a:ext cx="2804389" cy="1937969"/>
            <a:chOff x="361200" y="590650"/>
            <a:chExt cx="2645400" cy="1828100"/>
          </a:xfrm>
        </p:grpSpPr>
        <p:sp>
          <p:nvSpPr>
            <p:cNvPr id="2788" name="Google Shape;2788;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89" name="Google Shape;2789;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90" name="Google Shape;2790;p78"/>
            <p:cNvSpPr/>
            <p:nvPr/>
          </p:nvSpPr>
          <p:spPr>
            <a:xfrm>
              <a:off x="361200" y="68241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91" name="Google Shape;2791;p78"/>
          <p:cNvGrpSpPr/>
          <p:nvPr/>
        </p:nvGrpSpPr>
        <p:grpSpPr>
          <a:xfrm>
            <a:off x="5538585" y="2533330"/>
            <a:ext cx="2804382" cy="1993095"/>
            <a:chOff x="361206" y="538649"/>
            <a:chExt cx="2645394" cy="1880101"/>
          </a:xfrm>
        </p:grpSpPr>
        <p:sp>
          <p:nvSpPr>
            <p:cNvPr id="2792" name="Google Shape;2792;p78"/>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793" name="Google Shape;2793;p78"/>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94" name="Google Shape;2794;p78"/>
            <p:cNvSpPr/>
            <p:nvPr/>
          </p:nvSpPr>
          <p:spPr>
            <a:xfrm>
              <a:off x="361206" y="538649"/>
              <a:ext cx="2416800" cy="2238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795" name="Google Shape;2795;p78"/>
          <p:cNvSpPr/>
          <p:nvPr>
            <p:ph idx="2" type="pic"/>
          </p:nvPr>
        </p:nvSpPr>
        <p:spPr>
          <a:xfrm>
            <a:off x="5360400" y="1000800"/>
            <a:ext cx="2562000" cy="3024000"/>
          </a:xfrm>
          <a:prstGeom prst="roundRect">
            <a:avLst>
              <a:gd fmla="val 5078" name="adj"/>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lity Values Champ">
  <p:cSld name="OBJECT_1_3_1_1_1_1">
    <p:bg>
      <p:bgPr>
        <a:solidFill>
          <a:schemeClr val="dk2"/>
        </a:solidFill>
      </p:bgPr>
    </p:bg>
    <p:spTree>
      <p:nvGrpSpPr>
        <p:cNvPr id="2796" name="Shape 2796"/>
        <p:cNvGrpSpPr/>
        <p:nvPr/>
      </p:nvGrpSpPr>
      <p:grpSpPr>
        <a:xfrm>
          <a:off x="0" y="0"/>
          <a:ext cx="0" cy="0"/>
          <a:chOff x="0" y="0"/>
          <a:chExt cx="0" cy="0"/>
        </a:xfrm>
      </p:grpSpPr>
      <p:sp>
        <p:nvSpPr>
          <p:cNvPr id="2797" name="Google Shape;2797;p79"/>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8" name="Google Shape;2798;p79"/>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2799" name="Google Shape;2799;p79"/>
          <p:cNvSpPr txBox="1"/>
          <p:nvPr>
            <p:ph idx="1" type="subTitle"/>
          </p:nvPr>
        </p:nvSpPr>
        <p:spPr>
          <a:xfrm>
            <a:off x="361200" y="1732100"/>
            <a:ext cx="5754000" cy="1209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400"/>
              </a:spcBef>
              <a:spcAft>
                <a:spcPts val="0"/>
              </a:spcAft>
              <a:buClr>
                <a:schemeClr val="lt1"/>
              </a:buClr>
              <a:buSzPts val="12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200"/>
              <a:buNone/>
              <a:defRPr>
                <a:solidFill>
                  <a:schemeClr val="lt1"/>
                </a:solidFill>
              </a:defRPr>
            </a:lvl4pPr>
            <a:lvl5pPr lvl="4">
              <a:spcBef>
                <a:spcPts val="400"/>
              </a:spcBef>
              <a:spcAft>
                <a:spcPts val="0"/>
              </a:spcAft>
              <a:buClr>
                <a:schemeClr val="lt1"/>
              </a:buClr>
              <a:buSzPts val="1200"/>
              <a:buNone/>
              <a:defRPr>
                <a:solidFill>
                  <a:schemeClr val="lt1"/>
                </a:solidFill>
              </a:defRPr>
            </a:lvl5pPr>
            <a:lvl6pPr lvl="5">
              <a:spcBef>
                <a:spcPts val="400"/>
              </a:spcBef>
              <a:spcAft>
                <a:spcPts val="0"/>
              </a:spcAft>
              <a:buClr>
                <a:schemeClr val="lt1"/>
              </a:buClr>
              <a:buSzPts val="1200"/>
              <a:buNone/>
              <a:defRPr>
                <a:solidFill>
                  <a:schemeClr val="lt1"/>
                </a:solidFill>
              </a:defRPr>
            </a:lvl6pPr>
            <a:lvl7pPr lvl="6">
              <a:spcBef>
                <a:spcPts val="400"/>
              </a:spcBef>
              <a:spcAft>
                <a:spcPts val="0"/>
              </a:spcAft>
              <a:buClr>
                <a:schemeClr val="lt1"/>
              </a:buClr>
              <a:buSzPts val="1200"/>
              <a:buNone/>
              <a:defRPr>
                <a:solidFill>
                  <a:schemeClr val="lt1"/>
                </a:solidFill>
              </a:defRPr>
            </a:lvl7pPr>
            <a:lvl8pPr lvl="7">
              <a:spcBef>
                <a:spcPts val="400"/>
              </a:spcBef>
              <a:spcAft>
                <a:spcPts val="0"/>
              </a:spcAft>
              <a:buClr>
                <a:schemeClr val="lt1"/>
              </a:buClr>
              <a:buSzPts val="1200"/>
              <a:buNone/>
              <a:defRPr>
                <a:solidFill>
                  <a:schemeClr val="lt1"/>
                </a:solidFill>
              </a:defRPr>
            </a:lvl8pPr>
            <a:lvl9pPr lvl="8">
              <a:spcBef>
                <a:spcPts val="400"/>
              </a:spcBef>
              <a:spcAft>
                <a:spcPts val="0"/>
              </a:spcAft>
              <a:buClr>
                <a:schemeClr val="lt1"/>
              </a:buClr>
              <a:buSzPts val="1200"/>
              <a:buNone/>
              <a:defRPr>
                <a:solidFill>
                  <a:schemeClr val="lt1"/>
                </a:solidFill>
              </a:defRPr>
            </a:lvl9pPr>
          </a:lstStyle>
          <a:p/>
        </p:txBody>
      </p:sp>
      <p:grpSp>
        <p:nvGrpSpPr>
          <p:cNvPr id="2800" name="Google Shape;2800;p79"/>
          <p:cNvGrpSpPr/>
          <p:nvPr/>
        </p:nvGrpSpPr>
        <p:grpSpPr>
          <a:xfrm>
            <a:off x="5360395" y="1076991"/>
            <a:ext cx="2804389" cy="1993094"/>
            <a:chOff x="361200" y="538650"/>
            <a:chExt cx="2645400" cy="1880100"/>
          </a:xfrm>
        </p:grpSpPr>
        <p:sp>
          <p:nvSpPr>
            <p:cNvPr id="2801" name="Google Shape;2801;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02" name="Google Shape;2802;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03" name="Google Shape;2803;p79"/>
            <p:cNvSpPr/>
            <p:nvPr/>
          </p:nvSpPr>
          <p:spPr>
            <a:xfrm>
              <a:off x="361200" y="5386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04" name="Google Shape;2804;p79"/>
          <p:cNvGrpSpPr/>
          <p:nvPr/>
        </p:nvGrpSpPr>
        <p:grpSpPr>
          <a:xfrm>
            <a:off x="5360395" y="2391811"/>
            <a:ext cx="2804389" cy="1993094"/>
            <a:chOff x="361200" y="538650"/>
            <a:chExt cx="2645400" cy="1880100"/>
          </a:xfrm>
        </p:grpSpPr>
        <p:sp>
          <p:nvSpPr>
            <p:cNvPr id="2805" name="Google Shape;2805;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06" name="Google Shape;2806;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07" name="Google Shape;2807;p79"/>
            <p:cNvSpPr/>
            <p:nvPr/>
          </p:nvSpPr>
          <p:spPr>
            <a:xfrm>
              <a:off x="361200" y="5386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08" name="Google Shape;2808;p79"/>
          <p:cNvGrpSpPr/>
          <p:nvPr/>
        </p:nvGrpSpPr>
        <p:grpSpPr>
          <a:xfrm>
            <a:off x="5450883" y="1146641"/>
            <a:ext cx="2804389" cy="1985344"/>
            <a:chOff x="361200" y="545961"/>
            <a:chExt cx="2645400" cy="1872789"/>
          </a:xfrm>
        </p:grpSpPr>
        <p:sp>
          <p:nvSpPr>
            <p:cNvPr id="2809" name="Google Shape;2809;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10" name="Google Shape;2810;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11" name="Google Shape;2811;p79"/>
            <p:cNvSpPr/>
            <p:nvPr/>
          </p:nvSpPr>
          <p:spPr>
            <a:xfrm>
              <a:off x="361200" y="545961"/>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12" name="Google Shape;2812;p79"/>
          <p:cNvGrpSpPr/>
          <p:nvPr/>
        </p:nvGrpSpPr>
        <p:grpSpPr>
          <a:xfrm>
            <a:off x="5454385" y="2533330"/>
            <a:ext cx="2804382" cy="1993095"/>
            <a:chOff x="361206" y="538649"/>
            <a:chExt cx="2645394" cy="1880101"/>
          </a:xfrm>
        </p:grpSpPr>
        <p:sp>
          <p:nvSpPr>
            <p:cNvPr id="2813" name="Google Shape;2813;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14" name="Google Shape;2814;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15" name="Google Shape;2815;p79"/>
            <p:cNvSpPr/>
            <p:nvPr/>
          </p:nvSpPr>
          <p:spPr>
            <a:xfrm>
              <a:off x="361206" y="538649"/>
              <a:ext cx="2416800" cy="2238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816" name="Google Shape;2816;p79"/>
          <p:cNvSpPr/>
          <p:nvPr/>
        </p:nvSpPr>
        <p:spPr>
          <a:xfrm>
            <a:off x="5379650" y="3943825"/>
            <a:ext cx="481775" cy="529000"/>
          </a:xfrm>
          <a:custGeom>
            <a:rect b="b" l="l" r="r" t="t"/>
            <a:pathLst>
              <a:path extrusionOk="0" h="21160" w="19271">
                <a:moveTo>
                  <a:pt x="0" y="882"/>
                </a:moveTo>
                <a:lnTo>
                  <a:pt x="13540" y="21160"/>
                </a:lnTo>
                <a:lnTo>
                  <a:pt x="19271" y="18074"/>
                </a:lnTo>
                <a:lnTo>
                  <a:pt x="9447" y="0"/>
                </a:lnTo>
                <a:lnTo>
                  <a:pt x="567" y="378"/>
                </a:lnTo>
              </a:path>
            </a:pathLst>
          </a:custGeom>
          <a:solidFill>
            <a:schemeClr val="accent2"/>
          </a:solidFill>
          <a:ln>
            <a:noFill/>
          </a:ln>
        </p:spPr>
      </p:sp>
      <p:sp>
        <p:nvSpPr>
          <p:cNvPr id="2817" name="Google Shape;2817;p79"/>
          <p:cNvSpPr/>
          <p:nvPr/>
        </p:nvSpPr>
        <p:spPr>
          <a:xfrm rot="10800000">
            <a:off x="7722204" y="1059548"/>
            <a:ext cx="585646" cy="643052"/>
          </a:xfrm>
          <a:custGeom>
            <a:rect b="b" l="l" r="r" t="t"/>
            <a:pathLst>
              <a:path extrusionOk="0" h="21160" w="19271">
                <a:moveTo>
                  <a:pt x="0" y="882"/>
                </a:moveTo>
                <a:lnTo>
                  <a:pt x="13540" y="21160"/>
                </a:lnTo>
                <a:lnTo>
                  <a:pt x="19271" y="18074"/>
                </a:lnTo>
                <a:lnTo>
                  <a:pt x="9447" y="0"/>
                </a:lnTo>
                <a:lnTo>
                  <a:pt x="567" y="378"/>
                </a:lnTo>
              </a:path>
            </a:pathLst>
          </a:custGeom>
          <a:solidFill>
            <a:schemeClr val="accent2"/>
          </a:solidFill>
          <a:ln>
            <a:noFill/>
          </a:ln>
        </p:spPr>
      </p:sp>
      <p:grpSp>
        <p:nvGrpSpPr>
          <p:cNvPr id="2818" name="Google Shape;2818;p79"/>
          <p:cNvGrpSpPr/>
          <p:nvPr/>
        </p:nvGrpSpPr>
        <p:grpSpPr>
          <a:xfrm>
            <a:off x="5535083" y="1327366"/>
            <a:ext cx="2804389" cy="1937969"/>
            <a:chOff x="361200" y="590650"/>
            <a:chExt cx="2645400" cy="1828100"/>
          </a:xfrm>
        </p:grpSpPr>
        <p:sp>
          <p:nvSpPr>
            <p:cNvPr id="2819" name="Google Shape;2819;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20" name="Google Shape;2820;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1" name="Google Shape;2821;p79"/>
            <p:cNvSpPr/>
            <p:nvPr/>
          </p:nvSpPr>
          <p:spPr>
            <a:xfrm>
              <a:off x="361200" y="68241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22" name="Google Shape;2822;p79"/>
          <p:cNvGrpSpPr/>
          <p:nvPr/>
        </p:nvGrpSpPr>
        <p:grpSpPr>
          <a:xfrm>
            <a:off x="5538585" y="2533330"/>
            <a:ext cx="2804382" cy="1993095"/>
            <a:chOff x="361206" y="538649"/>
            <a:chExt cx="2645394" cy="1880101"/>
          </a:xfrm>
        </p:grpSpPr>
        <p:sp>
          <p:nvSpPr>
            <p:cNvPr id="2823" name="Google Shape;2823;p79"/>
            <p:cNvSpPr/>
            <p:nvPr/>
          </p:nvSpPr>
          <p:spPr>
            <a:xfrm>
              <a:off x="376975" y="590650"/>
              <a:ext cx="2614575" cy="1780025"/>
            </a:xfrm>
            <a:custGeom>
              <a:rect b="b" l="l" r="r" t="t"/>
              <a:pathLst>
                <a:path extrusionOk="0" h="71201" w="104583">
                  <a:moveTo>
                    <a:pt x="9676" y="71201"/>
                  </a:moveTo>
                  <a:lnTo>
                    <a:pt x="0" y="56485"/>
                  </a:lnTo>
                  <a:lnTo>
                    <a:pt x="94947" y="0"/>
                  </a:lnTo>
                  <a:lnTo>
                    <a:pt x="104583" y="14474"/>
                  </a:lnTo>
                  <a:close/>
                </a:path>
              </a:pathLst>
            </a:custGeom>
            <a:solidFill>
              <a:schemeClr val="accent2"/>
            </a:solidFill>
            <a:ln>
              <a:noFill/>
            </a:ln>
          </p:spPr>
        </p:sp>
        <p:sp>
          <p:nvSpPr>
            <p:cNvPr id="2824" name="Google Shape;2824;p79"/>
            <p:cNvSpPr/>
            <p:nvPr/>
          </p:nvSpPr>
          <p:spPr>
            <a:xfrm>
              <a:off x="589800" y="882150"/>
              <a:ext cx="2416800" cy="15366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5" name="Google Shape;2825;p79"/>
            <p:cNvSpPr/>
            <p:nvPr/>
          </p:nvSpPr>
          <p:spPr>
            <a:xfrm>
              <a:off x="361206" y="538649"/>
              <a:ext cx="2416800" cy="223800"/>
            </a:xfrm>
            <a:prstGeom prst="roundRect">
              <a:avLst>
                <a:gd fmla="val 74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826" name="Google Shape;2826;p79"/>
          <p:cNvSpPr/>
          <p:nvPr>
            <p:ph idx="2" type="pic"/>
          </p:nvPr>
        </p:nvSpPr>
        <p:spPr>
          <a:xfrm>
            <a:off x="5360400" y="1000800"/>
            <a:ext cx="2562000" cy="3024000"/>
          </a:xfrm>
          <a:prstGeom prst="roundRect">
            <a:avLst>
              <a:gd fmla="val 5078" name="adj"/>
            </a:avLst>
          </a:prstGeom>
          <a:noFill/>
          <a:ln>
            <a:noFill/>
          </a:ln>
        </p:spPr>
      </p:sp>
      <p:sp>
        <p:nvSpPr>
          <p:cNvPr id="2827" name="Google Shape;2827;p79"/>
          <p:cNvSpPr txBox="1"/>
          <p:nvPr>
            <p:ph idx="3" type="subTitle"/>
          </p:nvPr>
        </p:nvSpPr>
        <p:spPr>
          <a:xfrm>
            <a:off x="428625" y="2991600"/>
            <a:ext cx="1876500" cy="528900"/>
          </a:xfrm>
          <a:prstGeom prst="rect">
            <a:avLst/>
          </a:prstGeom>
        </p:spPr>
        <p:txBody>
          <a:bodyPr anchorCtr="0" anchor="t" bIns="34275" lIns="0" spcFirstLastPara="1" rIns="68575" wrap="square" tIns="34275">
            <a:normAutofit/>
          </a:bodyPr>
          <a:lstStyle>
            <a:lvl1pPr lvl="0">
              <a:spcBef>
                <a:spcPts val="0"/>
              </a:spcBef>
              <a:spcAft>
                <a:spcPts val="0"/>
              </a:spcAft>
              <a:buClr>
                <a:schemeClr val="lt1"/>
              </a:buClr>
              <a:buSzPts val="1200"/>
              <a:buNone/>
              <a:defRPr sz="1400">
                <a:solidFill>
                  <a:schemeClr val="lt1"/>
                </a:solidFill>
              </a:defRPr>
            </a:lvl1pPr>
            <a:lvl2pPr lvl="1">
              <a:spcBef>
                <a:spcPts val="400"/>
              </a:spcBef>
              <a:spcAft>
                <a:spcPts val="0"/>
              </a:spcAft>
              <a:buSzPts val="1200"/>
              <a:buNone/>
              <a:defRPr/>
            </a:lvl2pPr>
            <a:lvl3pPr lvl="2">
              <a:spcBef>
                <a:spcPts val="400"/>
              </a:spcBef>
              <a:spcAft>
                <a:spcPts val="0"/>
              </a:spcAft>
              <a:buSzPts val="1200"/>
              <a:buNone/>
              <a:defRPr/>
            </a:lvl3pPr>
            <a:lvl4pPr lvl="3">
              <a:spcBef>
                <a:spcPts val="400"/>
              </a:spcBef>
              <a:spcAft>
                <a:spcPts val="0"/>
              </a:spcAft>
              <a:buSzPts val="1200"/>
              <a:buNone/>
              <a:defRPr/>
            </a:lvl4pPr>
            <a:lvl5pPr lvl="4">
              <a:spcBef>
                <a:spcPts val="400"/>
              </a:spcBef>
              <a:spcAft>
                <a:spcPts val="0"/>
              </a:spcAft>
              <a:buSzPts val="1200"/>
              <a:buNone/>
              <a:defRPr/>
            </a:lvl5pPr>
            <a:lvl6pPr lvl="5">
              <a:spcBef>
                <a:spcPts val="400"/>
              </a:spcBef>
              <a:spcAft>
                <a:spcPts val="0"/>
              </a:spcAft>
              <a:buSzPts val="1200"/>
              <a:buNone/>
              <a:defRPr/>
            </a:lvl6pPr>
            <a:lvl7pPr lvl="6">
              <a:spcBef>
                <a:spcPts val="400"/>
              </a:spcBef>
              <a:spcAft>
                <a:spcPts val="0"/>
              </a:spcAft>
              <a:buSzPts val="1200"/>
              <a:buNone/>
              <a:defRPr/>
            </a:lvl7pPr>
            <a:lvl8pPr lvl="7">
              <a:spcBef>
                <a:spcPts val="400"/>
              </a:spcBef>
              <a:spcAft>
                <a:spcPts val="0"/>
              </a:spcAft>
              <a:buSzPts val="1200"/>
              <a:buNone/>
              <a:defRPr/>
            </a:lvl8pPr>
            <a:lvl9pPr lvl="8">
              <a:spcBef>
                <a:spcPts val="400"/>
              </a:spcBef>
              <a:spcAft>
                <a:spcPts val="0"/>
              </a:spcAft>
              <a:buSzPts val="1200"/>
              <a:buNone/>
              <a:defRPr/>
            </a:lvl9pPr>
          </a:lstStyle>
          <a:p/>
        </p:txBody>
      </p:sp>
      <p:grpSp>
        <p:nvGrpSpPr>
          <p:cNvPr id="2828" name="Google Shape;2828;p79"/>
          <p:cNvGrpSpPr/>
          <p:nvPr/>
        </p:nvGrpSpPr>
        <p:grpSpPr>
          <a:xfrm>
            <a:off x="-1139622" y="3834991"/>
            <a:ext cx="5652421" cy="6364189"/>
            <a:chOff x="3534441" y="-879534"/>
            <a:chExt cx="5652421" cy="6364189"/>
          </a:xfrm>
        </p:grpSpPr>
        <p:sp>
          <p:nvSpPr>
            <p:cNvPr id="2829" name="Google Shape;2829;p79"/>
            <p:cNvSpPr/>
            <p:nvPr/>
          </p:nvSpPr>
          <p:spPr>
            <a:xfrm>
              <a:off x="3534441" y="-380259"/>
              <a:ext cx="1700689" cy="5167789"/>
            </a:xfrm>
            <a:custGeom>
              <a:rect b="b" l="l" r="r" t="t"/>
              <a:pathLst>
                <a:path extrusionOk="0" h="6890385" w="2267585">
                  <a:moveTo>
                    <a:pt x="224790" y="6890385"/>
                  </a:moveTo>
                  <a:lnTo>
                    <a:pt x="2267585" y="0"/>
                  </a:lnTo>
                  <a:lnTo>
                    <a:pt x="204279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0" name="Google Shape;2830;p79"/>
            <p:cNvSpPr/>
            <p:nvPr/>
          </p:nvSpPr>
          <p:spPr>
            <a:xfrm>
              <a:off x="4097549" y="-879534"/>
              <a:ext cx="1694497" cy="5167789"/>
            </a:xfrm>
            <a:custGeom>
              <a:rect b="b" l="l" r="r" t="t"/>
              <a:pathLst>
                <a:path extrusionOk="0" h="6890385" w="2259329">
                  <a:moveTo>
                    <a:pt x="224790" y="6890385"/>
                  </a:moveTo>
                  <a:lnTo>
                    <a:pt x="2259330" y="0"/>
                  </a:lnTo>
                  <a:lnTo>
                    <a:pt x="203454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1" name="Google Shape;2831;p79"/>
            <p:cNvSpPr/>
            <p:nvPr/>
          </p:nvSpPr>
          <p:spPr>
            <a:xfrm>
              <a:off x="4399843" y="-446196"/>
              <a:ext cx="1657826" cy="5167789"/>
            </a:xfrm>
            <a:custGeom>
              <a:rect b="b" l="l" r="r" t="t"/>
              <a:pathLst>
                <a:path extrusionOk="0" h="6890385" w="2210434">
                  <a:moveTo>
                    <a:pt x="224155" y="6890385"/>
                  </a:moveTo>
                  <a:lnTo>
                    <a:pt x="2210435" y="0"/>
                  </a:lnTo>
                  <a:lnTo>
                    <a:pt x="198628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2" name="Google Shape;2832;p79"/>
            <p:cNvSpPr/>
            <p:nvPr/>
          </p:nvSpPr>
          <p:spPr>
            <a:xfrm>
              <a:off x="4904499" y="-728809"/>
              <a:ext cx="1749265" cy="5167789"/>
            </a:xfrm>
            <a:custGeom>
              <a:rect b="b" l="l" r="r" t="t"/>
              <a:pathLst>
                <a:path extrusionOk="0" h="6890385" w="2332354">
                  <a:moveTo>
                    <a:pt x="225425" y="6890385"/>
                  </a:moveTo>
                  <a:lnTo>
                    <a:pt x="2332355" y="0"/>
                  </a:lnTo>
                  <a:lnTo>
                    <a:pt x="210693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3" name="Google Shape;2833;p79"/>
            <p:cNvSpPr/>
            <p:nvPr/>
          </p:nvSpPr>
          <p:spPr>
            <a:xfrm>
              <a:off x="5385231" y="-446196"/>
              <a:ext cx="1724977" cy="5167789"/>
            </a:xfrm>
            <a:custGeom>
              <a:rect b="b" l="l" r="r" t="t"/>
              <a:pathLst>
                <a:path extrusionOk="0" h="6890385" w="2299969">
                  <a:moveTo>
                    <a:pt x="225425" y="6890385"/>
                  </a:moveTo>
                  <a:lnTo>
                    <a:pt x="2299970" y="0"/>
                  </a:lnTo>
                  <a:lnTo>
                    <a:pt x="207454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4" name="Google Shape;2834;p79"/>
            <p:cNvSpPr/>
            <p:nvPr/>
          </p:nvSpPr>
          <p:spPr>
            <a:xfrm>
              <a:off x="5649963" y="316866"/>
              <a:ext cx="1719738" cy="5167789"/>
            </a:xfrm>
            <a:custGeom>
              <a:rect b="b" l="l" r="r" t="t"/>
              <a:pathLst>
                <a:path extrusionOk="0" h="6890385" w="2292984">
                  <a:moveTo>
                    <a:pt x="225425" y="6890385"/>
                  </a:moveTo>
                  <a:lnTo>
                    <a:pt x="2292985" y="0"/>
                  </a:lnTo>
                  <a:lnTo>
                    <a:pt x="2067560"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5" name="Google Shape;2835;p79"/>
            <p:cNvSpPr/>
            <p:nvPr/>
          </p:nvSpPr>
          <p:spPr>
            <a:xfrm>
              <a:off x="6457002" y="-634609"/>
              <a:ext cx="1716881" cy="5167789"/>
            </a:xfrm>
            <a:custGeom>
              <a:rect b="b" l="l" r="r" t="t"/>
              <a:pathLst>
                <a:path extrusionOk="0" h="6890385" w="2289175">
                  <a:moveTo>
                    <a:pt x="224790" y="6890385"/>
                  </a:moveTo>
                  <a:lnTo>
                    <a:pt x="2289175" y="0"/>
                  </a:lnTo>
                  <a:lnTo>
                    <a:pt x="2064386"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6" name="Google Shape;2836;p79"/>
            <p:cNvSpPr/>
            <p:nvPr/>
          </p:nvSpPr>
          <p:spPr>
            <a:xfrm>
              <a:off x="6907518" y="-154184"/>
              <a:ext cx="1715928" cy="5167789"/>
            </a:xfrm>
            <a:custGeom>
              <a:rect b="b" l="l" r="r" t="t"/>
              <a:pathLst>
                <a:path extrusionOk="0" h="6890385" w="2287904">
                  <a:moveTo>
                    <a:pt x="225425" y="6890385"/>
                  </a:moveTo>
                  <a:lnTo>
                    <a:pt x="2287905" y="0"/>
                  </a:lnTo>
                  <a:lnTo>
                    <a:pt x="2063115" y="0"/>
                  </a:lnTo>
                  <a:lnTo>
                    <a:pt x="0" y="68903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7" name="Google Shape;2837;p79"/>
            <p:cNvSpPr/>
            <p:nvPr/>
          </p:nvSpPr>
          <p:spPr>
            <a:xfrm>
              <a:off x="8712041" y="3568065"/>
              <a:ext cx="474821" cy="1586865"/>
            </a:xfrm>
            <a:custGeom>
              <a:rect b="b" l="l" r="r" t="t"/>
              <a:pathLst>
                <a:path extrusionOk="0" h="2115820" w="633094">
                  <a:moveTo>
                    <a:pt x="224789" y="2115820"/>
                  </a:moveTo>
                  <a:lnTo>
                    <a:pt x="633095" y="752475"/>
                  </a:lnTo>
                  <a:lnTo>
                    <a:pt x="633095" y="0"/>
                  </a:lnTo>
                  <a:lnTo>
                    <a:pt x="0" y="211582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OBJECT_1_3_1_1_1_1_1">
    <p:bg>
      <p:bgPr>
        <a:solidFill>
          <a:schemeClr val="dk2"/>
        </a:solidFill>
      </p:bgPr>
    </p:bg>
    <p:spTree>
      <p:nvGrpSpPr>
        <p:cNvPr id="2838" name="Shape 2838"/>
        <p:cNvGrpSpPr/>
        <p:nvPr/>
      </p:nvGrpSpPr>
      <p:grpSpPr>
        <a:xfrm>
          <a:off x="0" y="0"/>
          <a:ext cx="0" cy="0"/>
          <a:chOff x="0" y="0"/>
          <a:chExt cx="0" cy="0"/>
        </a:xfrm>
      </p:grpSpPr>
      <p:sp>
        <p:nvSpPr>
          <p:cNvPr id="2839" name="Google Shape;2839;p80"/>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0" name="Google Shape;2840;p80"/>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chemeClr val="lt1"/>
                </a:solidFill>
                <a:latin typeface="Inter"/>
                <a:ea typeface="Inter"/>
                <a:cs typeface="Inter"/>
                <a:sym typeface="Inter"/>
              </a:rPr>
              <a:t>Private and Confidential</a:t>
            </a:r>
            <a:endParaRPr sz="500">
              <a:solidFill>
                <a:schemeClr val="lt1"/>
              </a:solidFill>
              <a:latin typeface="Inter"/>
              <a:ea typeface="Inter"/>
              <a:cs typeface="Inter"/>
              <a:sym typeface="Inter"/>
            </a:endParaRPr>
          </a:p>
        </p:txBody>
      </p:sp>
      <p:sp>
        <p:nvSpPr>
          <p:cNvPr id="2841" name="Google Shape;2841;p80"/>
          <p:cNvSpPr txBox="1"/>
          <p:nvPr>
            <p:ph idx="1" type="subTitle"/>
          </p:nvPr>
        </p:nvSpPr>
        <p:spPr>
          <a:xfrm>
            <a:off x="361200" y="1732100"/>
            <a:ext cx="5754000" cy="1209600"/>
          </a:xfrm>
          <a:prstGeom prst="rect">
            <a:avLst/>
          </a:prstGeom>
        </p:spPr>
        <p:txBody>
          <a:bodyPr anchorCtr="0" anchor="t" bIns="34275" lIns="0" spcFirstLastPara="1" rIns="68575" wrap="square" tIns="34275">
            <a:normAutofit/>
          </a:bodyPr>
          <a:lstStyle>
            <a:lvl1pPr lvl="0">
              <a:spcBef>
                <a:spcPts val="80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spcBef>
                <a:spcPts val="400"/>
              </a:spcBef>
              <a:spcAft>
                <a:spcPts val="0"/>
              </a:spcAft>
              <a:buClr>
                <a:schemeClr val="lt1"/>
              </a:buClr>
              <a:buSzPts val="12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200"/>
              <a:buNone/>
              <a:defRPr>
                <a:solidFill>
                  <a:schemeClr val="lt1"/>
                </a:solidFill>
              </a:defRPr>
            </a:lvl4pPr>
            <a:lvl5pPr lvl="4">
              <a:spcBef>
                <a:spcPts val="400"/>
              </a:spcBef>
              <a:spcAft>
                <a:spcPts val="0"/>
              </a:spcAft>
              <a:buClr>
                <a:schemeClr val="lt1"/>
              </a:buClr>
              <a:buSzPts val="1200"/>
              <a:buNone/>
              <a:defRPr>
                <a:solidFill>
                  <a:schemeClr val="lt1"/>
                </a:solidFill>
              </a:defRPr>
            </a:lvl5pPr>
            <a:lvl6pPr lvl="5">
              <a:spcBef>
                <a:spcPts val="400"/>
              </a:spcBef>
              <a:spcAft>
                <a:spcPts val="0"/>
              </a:spcAft>
              <a:buClr>
                <a:schemeClr val="lt1"/>
              </a:buClr>
              <a:buSzPts val="1200"/>
              <a:buNone/>
              <a:defRPr>
                <a:solidFill>
                  <a:schemeClr val="lt1"/>
                </a:solidFill>
              </a:defRPr>
            </a:lvl6pPr>
            <a:lvl7pPr lvl="6">
              <a:spcBef>
                <a:spcPts val="400"/>
              </a:spcBef>
              <a:spcAft>
                <a:spcPts val="0"/>
              </a:spcAft>
              <a:buClr>
                <a:schemeClr val="lt1"/>
              </a:buClr>
              <a:buSzPts val="1200"/>
              <a:buNone/>
              <a:defRPr>
                <a:solidFill>
                  <a:schemeClr val="lt1"/>
                </a:solidFill>
              </a:defRPr>
            </a:lvl7pPr>
            <a:lvl8pPr lvl="7">
              <a:spcBef>
                <a:spcPts val="400"/>
              </a:spcBef>
              <a:spcAft>
                <a:spcPts val="0"/>
              </a:spcAft>
              <a:buClr>
                <a:schemeClr val="lt1"/>
              </a:buClr>
              <a:buSzPts val="1200"/>
              <a:buNone/>
              <a:defRPr>
                <a:solidFill>
                  <a:schemeClr val="lt1"/>
                </a:solidFill>
              </a:defRPr>
            </a:lvl8pPr>
            <a:lvl9pPr lvl="8">
              <a:spcBef>
                <a:spcPts val="400"/>
              </a:spcBef>
              <a:spcAft>
                <a:spcPts val="0"/>
              </a:spcAft>
              <a:buClr>
                <a:schemeClr val="lt1"/>
              </a:buClr>
              <a:buSzPts val="1200"/>
              <a:buNone/>
              <a:defRPr>
                <a:solidFill>
                  <a:schemeClr val="lt1"/>
                </a:solidFill>
              </a:defRPr>
            </a:lvl9pPr>
          </a:lstStyle>
          <a:p/>
        </p:txBody>
      </p:sp>
      <p:grpSp>
        <p:nvGrpSpPr>
          <p:cNvPr id="2842" name="Google Shape;2842;p80"/>
          <p:cNvGrpSpPr/>
          <p:nvPr/>
        </p:nvGrpSpPr>
        <p:grpSpPr>
          <a:xfrm>
            <a:off x="4551917" y="-113182"/>
            <a:ext cx="5045372" cy="5333469"/>
            <a:chOff x="6503034" y="5103495"/>
            <a:chExt cx="1144906" cy="1210309"/>
          </a:xfrm>
        </p:grpSpPr>
        <p:sp>
          <p:nvSpPr>
            <p:cNvPr id="2843" name="Google Shape;2843;p80"/>
            <p:cNvSpPr/>
            <p:nvPr/>
          </p:nvSpPr>
          <p:spPr>
            <a:xfrm>
              <a:off x="7146290" y="6132195"/>
              <a:ext cx="300989" cy="172720"/>
            </a:xfrm>
            <a:custGeom>
              <a:rect b="b" l="l" r="r" t="t"/>
              <a:pathLst>
                <a:path extrusionOk="0" h="172720" w="300989">
                  <a:moveTo>
                    <a:pt x="272415" y="6985"/>
                  </a:moveTo>
                  <a:lnTo>
                    <a:pt x="13970" y="137795"/>
                  </a:lnTo>
                  <a:lnTo>
                    <a:pt x="0" y="144780"/>
                  </a:lnTo>
                  <a:lnTo>
                    <a:pt x="13970" y="172720"/>
                  </a:lnTo>
                  <a:lnTo>
                    <a:pt x="28575" y="165735"/>
                  </a:lnTo>
                  <a:lnTo>
                    <a:pt x="287020" y="35560"/>
                  </a:lnTo>
                  <a:lnTo>
                    <a:pt x="300990" y="27940"/>
                  </a:lnTo>
                  <a:lnTo>
                    <a:pt x="28702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4" name="Google Shape;2844;p80"/>
            <p:cNvSpPr/>
            <p:nvPr/>
          </p:nvSpPr>
          <p:spPr>
            <a:xfrm>
              <a:off x="7346315" y="5617209"/>
              <a:ext cx="301625" cy="190500"/>
            </a:xfrm>
            <a:custGeom>
              <a:rect b="b" l="l" r="r" t="t"/>
              <a:pathLst>
                <a:path extrusionOk="0" h="190500" w="301625">
                  <a:moveTo>
                    <a:pt x="13335" y="154940"/>
                  </a:moveTo>
                  <a:lnTo>
                    <a:pt x="0" y="162560"/>
                  </a:lnTo>
                  <a:lnTo>
                    <a:pt x="15240" y="190500"/>
                  </a:lnTo>
                  <a:lnTo>
                    <a:pt x="29210" y="182245"/>
                  </a:lnTo>
                  <a:lnTo>
                    <a:pt x="287655" y="35560"/>
                  </a:lnTo>
                  <a:lnTo>
                    <a:pt x="301625" y="27940"/>
                  </a:lnTo>
                  <a:lnTo>
                    <a:pt x="285750" y="0"/>
                  </a:lnTo>
                  <a:lnTo>
                    <a:pt x="272415"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5" name="Google Shape;2845;p80"/>
            <p:cNvSpPr/>
            <p:nvPr/>
          </p:nvSpPr>
          <p:spPr>
            <a:xfrm>
              <a:off x="6699884" y="6123304"/>
              <a:ext cx="301625" cy="190500"/>
            </a:xfrm>
            <a:custGeom>
              <a:rect b="b" l="l" r="r" t="t"/>
              <a:pathLst>
                <a:path extrusionOk="0" h="190500" w="301625">
                  <a:moveTo>
                    <a:pt x="272415" y="8255"/>
                  </a:moveTo>
                  <a:lnTo>
                    <a:pt x="13970" y="154940"/>
                  </a:lnTo>
                  <a:lnTo>
                    <a:pt x="0" y="162560"/>
                  </a:lnTo>
                  <a:lnTo>
                    <a:pt x="15875" y="190500"/>
                  </a:lnTo>
                  <a:lnTo>
                    <a:pt x="29210" y="182245"/>
                  </a:lnTo>
                  <a:lnTo>
                    <a:pt x="287655" y="35560"/>
                  </a:lnTo>
                  <a:lnTo>
                    <a:pt x="301625" y="27940"/>
                  </a:lnTo>
                  <a:lnTo>
                    <a:pt x="28575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6" name="Google Shape;2846;p80"/>
            <p:cNvSpPr/>
            <p:nvPr/>
          </p:nvSpPr>
          <p:spPr>
            <a:xfrm>
              <a:off x="6919595" y="5612129"/>
              <a:ext cx="301625" cy="200660"/>
            </a:xfrm>
            <a:custGeom>
              <a:rect b="b" l="l" r="r" t="t"/>
              <a:pathLst>
                <a:path extrusionOk="0" h="200660" w="301625">
                  <a:moveTo>
                    <a:pt x="13335" y="165100"/>
                  </a:moveTo>
                  <a:lnTo>
                    <a:pt x="0" y="173355"/>
                  </a:lnTo>
                  <a:lnTo>
                    <a:pt x="16510" y="200660"/>
                  </a:lnTo>
                  <a:lnTo>
                    <a:pt x="29845" y="192405"/>
                  </a:lnTo>
                  <a:lnTo>
                    <a:pt x="288290" y="34925"/>
                  </a:lnTo>
                  <a:lnTo>
                    <a:pt x="301625" y="26670"/>
                  </a:lnTo>
                  <a:lnTo>
                    <a:pt x="285115" y="0"/>
                  </a:lnTo>
                  <a:lnTo>
                    <a:pt x="271780" y="82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7" name="Google Shape;2847;p80"/>
            <p:cNvSpPr/>
            <p:nvPr/>
          </p:nvSpPr>
          <p:spPr>
            <a:xfrm>
              <a:off x="7149465" y="5103495"/>
              <a:ext cx="302259" cy="205104"/>
            </a:xfrm>
            <a:custGeom>
              <a:rect b="b" l="l" r="r" t="t"/>
              <a:pathLst>
                <a:path extrusionOk="0" h="205104" w="302259">
                  <a:moveTo>
                    <a:pt x="30480" y="196850"/>
                  </a:moveTo>
                  <a:lnTo>
                    <a:pt x="288925" y="35560"/>
                  </a:lnTo>
                  <a:lnTo>
                    <a:pt x="302260" y="26670"/>
                  </a:lnTo>
                  <a:lnTo>
                    <a:pt x="285750" y="0"/>
                  </a:lnTo>
                  <a:lnTo>
                    <a:pt x="271780" y="8255"/>
                  </a:lnTo>
                  <a:lnTo>
                    <a:pt x="13335" y="169545"/>
                  </a:lnTo>
                  <a:lnTo>
                    <a:pt x="0" y="178435"/>
                  </a:lnTo>
                  <a:lnTo>
                    <a:pt x="17145" y="2051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8" name="Google Shape;2848;p80"/>
            <p:cNvSpPr/>
            <p:nvPr/>
          </p:nvSpPr>
          <p:spPr>
            <a:xfrm>
              <a:off x="6503034" y="5609590"/>
              <a:ext cx="302260" cy="205739"/>
            </a:xfrm>
            <a:custGeom>
              <a:rect b="b" l="l" r="r" t="t"/>
              <a:pathLst>
                <a:path extrusionOk="0" h="205739" w="302260">
                  <a:moveTo>
                    <a:pt x="302260" y="27305"/>
                  </a:moveTo>
                  <a:lnTo>
                    <a:pt x="285750" y="0"/>
                  </a:lnTo>
                  <a:lnTo>
                    <a:pt x="272415" y="8890"/>
                  </a:lnTo>
                  <a:lnTo>
                    <a:pt x="13335" y="170180"/>
                  </a:lnTo>
                  <a:lnTo>
                    <a:pt x="0" y="178435"/>
                  </a:lnTo>
                  <a:lnTo>
                    <a:pt x="17145" y="205740"/>
                  </a:lnTo>
                  <a:lnTo>
                    <a:pt x="30480" y="196850"/>
                  </a:lnTo>
                  <a:lnTo>
                    <a:pt x="288925" y="3556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49" name="Google Shape;2849;p80"/>
            <p:cNvSpPr/>
            <p:nvPr/>
          </p:nvSpPr>
          <p:spPr>
            <a:xfrm>
              <a:off x="6734809" y="5104765"/>
              <a:ext cx="302260" cy="202564"/>
            </a:xfrm>
            <a:custGeom>
              <a:rect b="b" l="l" r="r" t="t"/>
              <a:pathLst>
                <a:path extrusionOk="0" h="202564" w="302260">
                  <a:moveTo>
                    <a:pt x="30480" y="194310"/>
                  </a:moveTo>
                  <a:lnTo>
                    <a:pt x="288925" y="34925"/>
                  </a:lnTo>
                  <a:lnTo>
                    <a:pt x="302260" y="26670"/>
                  </a:lnTo>
                  <a:lnTo>
                    <a:pt x="285750" y="0"/>
                  </a:lnTo>
                  <a:lnTo>
                    <a:pt x="272415" y="8255"/>
                  </a:lnTo>
                  <a:lnTo>
                    <a:pt x="13970" y="167640"/>
                  </a:lnTo>
                  <a:lnTo>
                    <a:pt x="0" y="175895"/>
                  </a:lnTo>
                  <a:lnTo>
                    <a:pt x="17145" y="2025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850" name="Google Shape;2850;p80"/>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lt1"/>
                </a:solidFill>
                <a:latin typeface="Inter"/>
                <a:ea typeface="Inter"/>
                <a:cs typeface="Inter"/>
                <a:sym typeface="Inter"/>
              </a:rPr>
              <a:t>Multiverse</a:t>
            </a:r>
            <a:endParaRPr sz="500">
              <a:solidFill>
                <a:schemeClr val="lt1"/>
              </a:solidFill>
              <a:latin typeface="Inter"/>
              <a:ea typeface="Inter"/>
              <a:cs typeface="Inter"/>
              <a:sym typeface="Inte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mall List  - Starlight">
  <p:cSld name="OBJECT_1_1_5_2_2_1">
    <p:bg>
      <p:bgPr>
        <a:solidFill>
          <a:schemeClr val="accent1"/>
        </a:solidFill>
      </p:bgPr>
    </p:bg>
    <p:spTree>
      <p:nvGrpSpPr>
        <p:cNvPr id="2851" name="Shape 2851"/>
        <p:cNvGrpSpPr/>
        <p:nvPr/>
      </p:nvGrpSpPr>
      <p:grpSpPr>
        <a:xfrm>
          <a:off x="0" y="0"/>
          <a:ext cx="0" cy="0"/>
          <a:chOff x="0" y="0"/>
          <a:chExt cx="0" cy="0"/>
        </a:xfrm>
      </p:grpSpPr>
      <p:sp>
        <p:nvSpPr>
          <p:cNvPr id="2852" name="Google Shape;2852;p81"/>
          <p:cNvSpPr txBox="1"/>
          <p:nvPr>
            <p:ph idx="1" type="subTitle"/>
          </p:nvPr>
        </p:nvSpPr>
        <p:spPr>
          <a:xfrm>
            <a:off x="361200" y="1732100"/>
            <a:ext cx="3485700" cy="1209600"/>
          </a:xfrm>
          <a:prstGeom prst="rect">
            <a:avLst/>
          </a:prstGeom>
          <a:noFill/>
        </p:spPr>
        <p:txBody>
          <a:bodyPr anchorCtr="0" anchor="t" bIns="34275" lIns="0" spcFirstLastPara="1" rIns="68575" wrap="square" tIns="34275">
            <a:noAutofit/>
          </a:bodyPr>
          <a:lstStyle>
            <a:lvl1pPr lvl="0">
              <a:lnSpc>
                <a:spcPct val="85000"/>
              </a:lnSpc>
              <a:spcBef>
                <a:spcPts val="800"/>
              </a:spcBef>
              <a:spcAft>
                <a:spcPts val="0"/>
              </a:spcAft>
              <a:buClr>
                <a:schemeClr val="dk1"/>
              </a:buClr>
              <a:buSzPts val="4600"/>
              <a:buFont typeface="Inter Medium"/>
              <a:buNone/>
              <a:defRPr sz="4600">
                <a:solidFill>
                  <a:schemeClr val="dk1"/>
                </a:solidFill>
                <a:latin typeface="Inter Medium"/>
                <a:ea typeface="Inter Medium"/>
                <a:cs typeface="Inter Medium"/>
                <a:sym typeface="Inter Medium"/>
              </a:defRPr>
            </a:lvl1pPr>
            <a:lvl2pPr lvl="1">
              <a:spcBef>
                <a:spcPts val="400"/>
              </a:spcBef>
              <a:spcAft>
                <a:spcPts val="0"/>
              </a:spcAft>
              <a:buClr>
                <a:schemeClr val="dk1"/>
              </a:buClr>
              <a:buSzPts val="1200"/>
              <a:buNone/>
              <a:defRPr>
                <a:solidFill>
                  <a:schemeClr val="dk1"/>
                </a:solidFill>
              </a:defRPr>
            </a:lvl2pPr>
            <a:lvl3pPr lvl="2">
              <a:spcBef>
                <a:spcPts val="400"/>
              </a:spcBef>
              <a:spcAft>
                <a:spcPts val="0"/>
              </a:spcAft>
              <a:buClr>
                <a:schemeClr val="dk1"/>
              </a:buClr>
              <a:buSzPts val="1200"/>
              <a:buNone/>
              <a:defRPr>
                <a:solidFill>
                  <a:schemeClr val="dk1"/>
                </a:solidFill>
              </a:defRPr>
            </a:lvl3pPr>
            <a:lvl4pPr lvl="3">
              <a:spcBef>
                <a:spcPts val="400"/>
              </a:spcBef>
              <a:spcAft>
                <a:spcPts val="0"/>
              </a:spcAft>
              <a:buClr>
                <a:schemeClr val="dk1"/>
              </a:buClr>
              <a:buSzPts val="1200"/>
              <a:buNone/>
              <a:defRPr>
                <a:solidFill>
                  <a:schemeClr val="dk1"/>
                </a:solidFill>
              </a:defRPr>
            </a:lvl4pPr>
            <a:lvl5pPr lvl="4">
              <a:spcBef>
                <a:spcPts val="400"/>
              </a:spcBef>
              <a:spcAft>
                <a:spcPts val="0"/>
              </a:spcAft>
              <a:buClr>
                <a:schemeClr val="dk1"/>
              </a:buClr>
              <a:buSzPts val="1200"/>
              <a:buNone/>
              <a:defRPr>
                <a:solidFill>
                  <a:schemeClr val="dk1"/>
                </a:solidFill>
              </a:defRPr>
            </a:lvl5pPr>
            <a:lvl6pPr lvl="5">
              <a:spcBef>
                <a:spcPts val="400"/>
              </a:spcBef>
              <a:spcAft>
                <a:spcPts val="0"/>
              </a:spcAft>
              <a:buClr>
                <a:schemeClr val="dk1"/>
              </a:buClr>
              <a:buSzPts val="1200"/>
              <a:buNone/>
              <a:defRPr>
                <a:solidFill>
                  <a:schemeClr val="dk1"/>
                </a:solidFill>
              </a:defRPr>
            </a:lvl6pPr>
            <a:lvl7pPr lvl="6">
              <a:spcBef>
                <a:spcPts val="400"/>
              </a:spcBef>
              <a:spcAft>
                <a:spcPts val="0"/>
              </a:spcAft>
              <a:buClr>
                <a:schemeClr val="dk1"/>
              </a:buClr>
              <a:buSzPts val="1200"/>
              <a:buNone/>
              <a:defRPr>
                <a:solidFill>
                  <a:schemeClr val="dk1"/>
                </a:solidFill>
              </a:defRPr>
            </a:lvl7pPr>
            <a:lvl8pPr lvl="7">
              <a:spcBef>
                <a:spcPts val="400"/>
              </a:spcBef>
              <a:spcAft>
                <a:spcPts val="0"/>
              </a:spcAft>
              <a:buClr>
                <a:schemeClr val="dk1"/>
              </a:buClr>
              <a:buSzPts val="1200"/>
              <a:buNone/>
              <a:defRPr>
                <a:solidFill>
                  <a:schemeClr val="dk1"/>
                </a:solidFill>
              </a:defRPr>
            </a:lvl8pPr>
            <a:lvl9pPr lvl="8">
              <a:spcBef>
                <a:spcPts val="400"/>
              </a:spcBef>
              <a:spcAft>
                <a:spcPts val="0"/>
              </a:spcAft>
              <a:buClr>
                <a:schemeClr val="dk1"/>
              </a:buClr>
              <a:buSzPts val="1200"/>
              <a:buNone/>
              <a:defRPr>
                <a:solidFill>
                  <a:schemeClr val="dk1"/>
                </a:solidFill>
              </a:defRPr>
            </a:lvl9pPr>
          </a:lstStyle>
          <a:p/>
        </p:txBody>
      </p:sp>
      <p:sp>
        <p:nvSpPr>
          <p:cNvPr id="2853" name="Google Shape;2853;p81"/>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854" name="Google Shape;2854;p81"/>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855" name="Google Shape;2855;p81"/>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6" name="Google Shape;2856;p81"/>
          <p:cNvSpPr txBox="1"/>
          <p:nvPr>
            <p:ph idx="2" type="body"/>
          </p:nvPr>
        </p:nvSpPr>
        <p:spPr>
          <a:xfrm>
            <a:off x="3360650" y="1732100"/>
            <a:ext cx="4936200" cy="3001800"/>
          </a:xfrm>
          <a:prstGeom prst="rect">
            <a:avLst/>
          </a:prstGeom>
          <a:noFill/>
          <a:ln>
            <a:noFill/>
          </a:ln>
        </p:spPr>
        <p:txBody>
          <a:bodyPr anchorCtr="0" anchor="t" bIns="34275" lIns="0" spcFirstLastPara="1" rIns="68575" wrap="square" tIns="34275">
            <a:noAutofit/>
          </a:bodyPr>
          <a:lstStyle>
            <a:lvl1pPr indent="-304800" lvl="0" marL="457200" algn="l">
              <a:lnSpc>
                <a:spcPct val="125000"/>
              </a:lnSpc>
              <a:spcBef>
                <a:spcPts val="0"/>
              </a:spcBef>
              <a:spcAft>
                <a:spcPts val="0"/>
              </a:spcAft>
              <a:buClr>
                <a:schemeClr val="dk2"/>
              </a:buClr>
              <a:buSzPts val="1200"/>
              <a:buFont typeface="Inter"/>
              <a:buChar char="●"/>
              <a:defRPr>
                <a:solidFill>
                  <a:schemeClr val="dk1"/>
                </a:solidFill>
              </a:defRPr>
            </a:lvl1pPr>
            <a:lvl2pPr indent="-304800" lvl="1" marL="914400" algn="l">
              <a:lnSpc>
                <a:spcPct val="125000"/>
              </a:lnSpc>
              <a:spcBef>
                <a:spcPts val="900"/>
              </a:spcBef>
              <a:spcAft>
                <a:spcPts val="0"/>
              </a:spcAft>
              <a:buClr>
                <a:schemeClr val="dk2"/>
              </a:buClr>
              <a:buSzPts val="1200"/>
              <a:buFont typeface="Inter"/>
              <a:buChar char="●"/>
              <a:defRPr>
                <a:solidFill>
                  <a:schemeClr val="dk1"/>
                </a:solidFill>
              </a:defRPr>
            </a:lvl2pPr>
            <a:lvl3pPr indent="-304800" lvl="2" marL="1371600" algn="l">
              <a:lnSpc>
                <a:spcPct val="125000"/>
              </a:lnSpc>
              <a:spcBef>
                <a:spcPts val="900"/>
              </a:spcBef>
              <a:spcAft>
                <a:spcPts val="0"/>
              </a:spcAft>
              <a:buClr>
                <a:schemeClr val="dk2"/>
              </a:buClr>
              <a:buSzPts val="1200"/>
              <a:buFont typeface="Inter"/>
              <a:buChar char="●"/>
              <a:defRPr>
                <a:solidFill>
                  <a:schemeClr val="dk1"/>
                </a:solidFill>
              </a:defRPr>
            </a:lvl3pPr>
            <a:lvl4pPr indent="-304800" lvl="3" marL="1828800" algn="l">
              <a:lnSpc>
                <a:spcPct val="125000"/>
              </a:lnSpc>
              <a:spcBef>
                <a:spcPts val="900"/>
              </a:spcBef>
              <a:spcAft>
                <a:spcPts val="0"/>
              </a:spcAft>
              <a:buClr>
                <a:schemeClr val="dk2"/>
              </a:buClr>
              <a:buSzPts val="1200"/>
              <a:buFont typeface="Inter"/>
              <a:buChar char="●"/>
              <a:defRPr>
                <a:solidFill>
                  <a:schemeClr val="dk1"/>
                </a:solidFill>
              </a:defRPr>
            </a:lvl4pPr>
            <a:lvl5pPr indent="-304800" lvl="4" marL="2286000" algn="l">
              <a:lnSpc>
                <a:spcPct val="125000"/>
              </a:lnSpc>
              <a:spcBef>
                <a:spcPts val="900"/>
              </a:spcBef>
              <a:spcAft>
                <a:spcPts val="0"/>
              </a:spcAft>
              <a:buClr>
                <a:schemeClr val="dk2"/>
              </a:buClr>
              <a:buSzPts val="1200"/>
              <a:buFont typeface="Inter"/>
              <a:buChar char="●"/>
              <a:defRPr>
                <a:solidFill>
                  <a:schemeClr val="dk1"/>
                </a:solidFill>
              </a:defRPr>
            </a:lvl5pPr>
            <a:lvl6pPr indent="-304800" lvl="5" marL="2743200" algn="l">
              <a:lnSpc>
                <a:spcPct val="125000"/>
              </a:lnSpc>
              <a:spcBef>
                <a:spcPts val="900"/>
              </a:spcBef>
              <a:spcAft>
                <a:spcPts val="0"/>
              </a:spcAft>
              <a:buClr>
                <a:schemeClr val="dk2"/>
              </a:buClr>
              <a:buSzPts val="1200"/>
              <a:buFont typeface="Inter"/>
              <a:buChar char="●"/>
              <a:defRPr>
                <a:solidFill>
                  <a:schemeClr val="dk1"/>
                </a:solidFill>
                <a:latin typeface="Inter"/>
                <a:ea typeface="Inter"/>
                <a:cs typeface="Inter"/>
                <a:sym typeface="Inter"/>
              </a:defRPr>
            </a:lvl6pPr>
            <a:lvl7pPr indent="-304800" lvl="6" marL="3200400" algn="l">
              <a:lnSpc>
                <a:spcPct val="125000"/>
              </a:lnSpc>
              <a:spcBef>
                <a:spcPts val="900"/>
              </a:spcBef>
              <a:spcAft>
                <a:spcPts val="0"/>
              </a:spcAft>
              <a:buClr>
                <a:schemeClr val="dk2"/>
              </a:buClr>
              <a:buSzPts val="1200"/>
              <a:buFont typeface="Inter"/>
              <a:buChar char="●"/>
              <a:defRPr>
                <a:solidFill>
                  <a:schemeClr val="dk1"/>
                </a:solidFill>
                <a:latin typeface="Inter"/>
                <a:ea typeface="Inter"/>
                <a:cs typeface="Inter"/>
                <a:sym typeface="Inter"/>
              </a:defRPr>
            </a:lvl7pPr>
            <a:lvl8pPr indent="-304800" lvl="7" marL="3657600" algn="l">
              <a:lnSpc>
                <a:spcPct val="125000"/>
              </a:lnSpc>
              <a:spcBef>
                <a:spcPts val="900"/>
              </a:spcBef>
              <a:spcAft>
                <a:spcPts val="0"/>
              </a:spcAft>
              <a:buClr>
                <a:schemeClr val="dk2"/>
              </a:buClr>
              <a:buSzPts val="1200"/>
              <a:buFont typeface="Inter"/>
              <a:buChar char="●"/>
              <a:defRPr>
                <a:solidFill>
                  <a:schemeClr val="dk1"/>
                </a:solidFill>
                <a:latin typeface="Inter"/>
                <a:ea typeface="Inter"/>
                <a:cs typeface="Inter"/>
                <a:sym typeface="Inter"/>
              </a:defRPr>
            </a:lvl8pPr>
            <a:lvl9pPr indent="-304800" lvl="8" marL="4114800" algn="l">
              <a:lnSpc>
                <a:spcPct val="125000"/>
              </a:lnSpc>
              <a:spcBef>
                <a:spcPts val="900"/>
              </a:spcBef>
              <a:spcAft>
                <a:spcPts val="900"/>
              </a:spcAft>
              <a:buClr>
                <a:schemeClr val="dk2"/>
              </a:buClr>
              <a:buSzPts val="1200"/>
              <a:buFont typeface="Inter"/>
              <a:buChar char="●"/>
              <a:defRPr>
                <a:solidFill>
                  <a:schemeClr val="dk1"/>
                </a:solidFill>
                <a:latin typeface="Inter"/>
                <a:ea typeface="Inter"/>
                <a:cs typeface="Inter"/>
                <a:sym typeface="Int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 Starlight">
  <p:cSld name="BLANK_4_1_1_1">
    <p:bg>
      <p:bgPr>
        <a:solidFill>
          <a:schemeClr val="accent1"/>
        </a:solidFill>
      </p:bgPr>
    </p:bg>
    <p:spTree>
      <p:nvGrpSpPr>
        <p:cNvPr id="2857" name="Shape 2857"/>
        <p:cNvGrpSpPr/>
        <p:nvPr/>
      </p:nvGrpSpPr>
      <p:grpSpPr>
        <a:xfrm>
          <a:off x="0" y="0"/>
          <a:ext cx="0" cy="0"/>
          <a:chOff x="0" y="0"/>
          <a:chExt cx="0" cy="0"/>
        </a:xfrm>
      </p:grpSpPr>
      <p:sp>
        <p:nvSpPr>
          <p:cNvPr id="2858" name="Google Shape;2858;p82"/>
          <p:cNvSpPr txBox="1"/>
          <p:nvPr>
            <p:ph idx="12" type="sldNum"/>
          </p:nvPr>
        </p:nvSpPr>
        <p:spPr>
          <a:xfrm>
            <a:off x="8234109" y="4495235"/>
            <a:ext cx="548700" cy="393600"/>
          </a:xfrm>
          <a:prstGeom prst="rect">
            <a:avLst/>
          </a:prstGeom>
          <a:noFill/>
        </p:spPr>
        <p:txBody>
          <a:bodyPr anchorCtr="0" anchor="b" bIns="0" lIns="91425" spcFirstLastPara="1" rIns="0" wrap="square" tIns="91425">
            <a:noAutofit/>
          </a:bodyPr>
          <a:lstStyle>
            <a:lvl1pPr lvl="0" algn="r">
              <a:buNone/>
              <a:defRPr sz="500">
                <a:latin typeface="Inter"/>
                <a:ea typeface="Inter"/>
                <a:cs typeface="Inter"/>
                <a:sym typeface="Inter"/>
              </a:defRPr>
            </a:lvl1pPr>
            <a:lvl2pPr lvl="1" algn="r">
              <a:buNone/>
              <a:defRPr sz="500">
                <a:latin typeface="Inter"/>
                <a:ea typeface="Inter"/>
                <a:cs typeface="Inter"/>
                <a:sym typeface="Inter"/>
              </a:defRPr>
            </a:lvl2pPr>
            <a:lvl3pPr lvl="2" algn="r">
              <a:buNone/>
              <a:defRPr sz="500">
                <a:latin typeface="Inter"/>
                <a:ea typeface="Inter"/>
                <a:cs typeface="Inter"/>
                <a:sym typeface="Inter"/>
              </a:defRPr>
            </a:lvl3pPr>
            <a:lvl4pPr lvl="3" algn="r">
              <a:buNone/>
              <a:defRPr sz="500">
                <a:latin typeface="Inter"/>
                <a:ea typeface="Inter"/>
                <a:cs typeface="Inter"/>
                <a:sym typeface="Inter"/>
              </a:defRPr>
            </a:lvl4pPr>
            <a:lvl5pPr lvl="4" algn="r">
              <a:buNone/>
              <a:defRPr sz="500">
                <a:latin typeface="Inter"/>
                <a:ea typeface="Inter"/>
                <a:cs typeface="Inter"/>
                <a:sym typeface="Inter"/>
              </a:defRPr>
            </a:lvl5pPr>
            <a:lvl6pPr lvl="5" algn="r">
              <a:buNone/>
              <a:defRPr sz="500">
                <a:latin typeface="Inter"/>
                <a:ea typeface="Inter"/>
                <a:cs typeface="Inter"/>
                <a:sym typeface="Inter"/>
              </a:defRPr>
            </a:lvl6pPr>
            <a:lvl7pPr lvl="6" algn="r">
              <a:buNone/>
              <a:defRPr sz="500">
                <a:latin typeface="Inter"/>
                <a:ea typeface="Inter"/>
                <a:cs typeface="Inter"/>
                <a:sym typeface="Inter"/>
              </a:defRPr>
            </a:lvl7pPr>
            <a:lvl8pPr lvl="7" algn="r">
              <a:buNone/>
              <a:defRPr sz="500">
                <a:latin typeface="Inter"/>
                <a:ea typeface="Inter"/>
                <a:cs typeface="Inter"/>
                <a:sym typeface="Inter"/>
              </a:defRPr>
            </a:lvl8pPr>
            <a:lvl9pPr lvl="8" algn="r">
              <a:buNone/>
              <a:defRPr sz="500">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
        <p:nvSpPr>
          <p:cNvPr id="2859" name="Google Shape;2859;p82"/>
          <p:cNvSpPr/>
          <p:nvPr/>
        </p:nvSpPr>
        <p:spPr>
          <a:xfrm>
            <a:off x="361200" y="310972"/>
            <a:ext cx="261833" cy="229103"/>
          </a:xfrm>
          <a:custGeom>
            <a:rect b="b" l="l" r="r" t="t"/>
            <a:pathLst>
              <a:path extrusionOk="0" h="1388506" w="1586865">
                <a:moveTo>
                  <a:pt x="1083683" y="969931"/>
                </a:moveTo>
                <a:lnTo>
                  <a:pt x="1083683" y="579692"/>
                </a:lnTo>
                <a:lnTo>
                  <a:pt x="849297" y="969931"/>
                </a:lnTo>
                <a:lnTo>
                  <a:pt x="848892" y="969931"/>
                </a:lnTo>
                <a:cubicBezTo>
                  <a:pt x="848892" y="969931"/>
                  <a:pt x="848892" y="969931"/>
                  <a:pt x="848892" y="969931"/>
                </a:cubicBezTo>
                <a:lnTo>
                  <a:pt x="738783" y="969931"/>
                </a:lnTo>
                <a:lnTo>
                  <a:pt x="738783" y="577668"/>
                </a:lnTo>
                <a:lnTo>
                  <a:pt x="549735" y="892612"/>
                </a:lnTo>
                <a:cubicBezTo>
                  <a:pt x="527876" y="929449"/>
                  <a:pt x="510873" y="958191"/>
                  <a:pt x="503992" y="969931"/>
                </a:cubicBezTo>
                <a:lnTo>
                  <a:pt x="393073" y="969931"/>
                </a:lnTo>
                <a:lnTo>
                  <a:pt x="393073" y="418576"/>
                </a:lnTo>
                <a:lnTo>
                  <a:pt x="503992" y="418576"/>
                </a:lnTo>
                <a:lnTo>
                  <a:pt x="502777" y="760643"/>
                </a:lnTo>
                <a:lnTo>
                  <a:pt x="503587" y="782098"/>
                </a:lnTo>
                <a:lnTo>
                  <a:pt x="721781" y="418981"/>
                </a:lnTo>
                <a:lnTo>
                  <a:pt x="721781" y="418981"/>
                </a:lnTo>
                <a:lnTo>
                  <a:pt x="721781" y="418981"/>
                </a:lnTo>
                <a:lnTo>
                  <a:pt x="739188" y="418981"/>
                </a:lnTo>
                <a:lnTo>
                  <a:pt x="847678" y="418981"/>
                </a:lnTo>
                <a:cubicBezTo>
                  <a:pt x="847678" y="418981"/>
                  <a:pt x="848487" y="722995"/>
                  <a:pt x="848892" y="783717"/>
                </a:cubicBezTo>
                <a:lnTo>
                  <a:pt x="1067895" y="418981"/>
                </a:lnTo>
                <a:lnTo>
                  <a:pt x="1067895" y="418981"/>
                </a:lnTo>
                <a:lnTo>
                  <a:pt x="1067895" y="418981"/>
                </a:lnTo>
                <a:lnTo>
                  <a:pt x="1085302" y="418981"/>
                </a:lnTo>
                <a:lnTo>
                  <a:pt x="1193387" y="418981"/>
                </a:lnTo>
                <a:lnTo>
                  <a:pt x="1193387" y="970336"/>
                </a:lnTo>
                <a:lnTo>
                  <a:pt x="1083683" y="970336"/>
                </a:lnTo>
                <a:close/>
                <a:moveTo>
                  <a:pt x="1190149" y="0"/>
                </a:moveTo>
                <a:lnTo>
                  <a:pt x="396716" y="0"/>
                </a:lnTo>
                <a:lnTo>
                  <a:pt x="0" y="694253"/>
                </a:lnTo>
                <a:lnTo>
                  <a:pt x="396716" y="1388507"/>
                </a:lnTo>
                <a:lnTo>
                  <a:pt x="1190149" y="1388507"/>
                </a:lnTo>
                <a:lnTo>
                  <a:pt x="1586865" y="694253"/>
                </a:lnTo>
                <a:lnTo>
                  <a:pt x="1190149"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0" name="Google Shape;2860;p82"/>
          <p:cNvSpPr txBox="1"/>
          <p:nvPr/>
        </p:nvSpPr>
        <p:spPr>
          <a:xfrm>
            <a:off x="361200" y="4683935"/>
            <a:ext cx="966300" cy="20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sz="500">
                <a:solidFill>
                  <a:schemeClr val="dk2"/>
                </a:solidFill>
                <a:latin typeface="Inter"/>
                <a:ea typeface="Inter"/>
                <a:cs typeface="Inter"/>
                <a:sym typeface="Inter"/>
              </a:rPr>
              <a:t>Multiverse</a:t>
            </a:r>
            <a:endParaRPr sz="500">
              <a:solidFill>
                <a:schemeClr val="dk2"/>
              </a:solidFill>
              <a:latin typeface="Inter"/>
              <a:ea typeface="Inter"/>
              <a:cs typeface="Inter"/>
              <a:sym typeface="Inter"/>
            </a:endParaRPr>
          </a:p>
        </p:txBody>
      </p:sp>
      <p:sp>
        <p:nvSpPr>
          <p:cNvPr id="2861" name="Google Shape;2861;p82"/>
          <p:cNvSpPr txBox="1"/>
          <p:nvPr>
            <p:ph idx="1" type="subTitle"/>
          </p:nvPr>
        </p:nvSpPr>
        <p:spPr>
          <a:xfrm>
            <a:off x="361200" y="1001400"/>
            <a:ext cx="7131000" cy="3429000"/>
          </a:xfrm>
          <a:prstGeom prst="rect">
            <a:avLst/>
          </a:prstGeom>
          <a:noFill/>
        </p:spPr>
        <p:txBody>
          <a:bodyPr anchorCtr="0" anchor="t" bIns="34275" lIns="0" spcFirstLastPara="1" rIns="68575" wrap="square" tIns="34275">
            <a:normAutofit/>
          </a:bodyPr>
          <a:lstStyle>
            <a:lvl1pPr lvl="0">
              <a:lnSpc>
                <a:spcPct val="85000"/>
              </a:lnSpc>
              <a:spcBef>
                <a:spcPts val="800"/>
              </a:spcBef>
              <a:spcAft>
                <a:spcPts val="0"/>
              </a:spcAft>
              <a:buClr>
                <a:schemeClr val="dk1"/>
              </a:buClr>
              <a:buSzPts val="4600"/>
              <a:buFont typeface="Inter Medium"/>
              <a:buNone/>
              <a:defRPr sz="4600">
                <a:solidFill>
                  <a:schemeClr val="dk1"/>
                </a:solidFill>
                <a:latin typeface="Inter Medium"/>
                <a:ea typeface="Inter Medium"/>
                <a:cs typeface="Inter Medium"/>
                <a:sym typeface="Inter Medium"/>
              </a:defRPr>
            </a:lvl1pPr>
            <a:lvl2pPr lvl="1">
              <a:spcBef>
                <a:spcPts val="400"/>
              </a:spcBef>
              <a:spcAft>
                <a:spcPts val="0"/>
              </a:spcAft>
              <a:buClr>
                <a:schemeClr val="dk1"/>
              </a:buClr>
              <a:buSzPts val="1200"/>
              <a:buNone/>
              <a:defRPr>
                <a:solidFill>
                  <a:schemeClr val="dk1"/>
                </a:solidFill>
              </a:defRPr>
            </a:lvl2pPr>
            <a:lvl3pPr lvl="2">
              <a:spcBef>
                <a:spcPts val="400"/>
              </a:spcBef>
              <a:spcAft>
                <a:spcPts val="0"/>
              </a:spcAft>
              <a:buClr>
                <a:schemeClr val="dk1"/>
              </a:buClr>
              <a:buSzPts val="1200"/>
              <a:buNone/>
              <a:defRPr>
                <a:solidFill>
                  <a:schemeClr val="dk1"/>
                </a:solidFill>
              </a:defRPr>
            </a:lvl3pPr>
            <a:lvl4pPr lvl="3">
              <a:spcBef>
                <a:spcPts val="400"/>
              </a:spcBef>
              <a:spcAft>
                <a:spcPts val="0"/>
              </a:spcAft>
              <a:buClr>
                <a:schemeClr val="dk1"/>
              </a:buClr>
              <a:buSzPts val="1200"/>
              <a:buNone/>
              <a:defRPr>
                <a:solidFill>
                  <a:schemeClr val="dk1"/>
                </a:solidFill>
              </a:defRPr>
            </a:lvl4pPr>
            <a:lvl5pPr lvl="4">
              <a:spcBef>
                <a:spcPts val="400"/>
              </a:spcBef>
              <a:spcAft>
                <a:spcPts val="0"/>
              </a:spcAft>
              <a:buClr>
                <a:schemeClr val="dk1"/>
              </a:buClr>
              <a:buSzPts val="1200"/>
              <a:buNone/>
              <a:defRPr>
                <a:solidFill>
                  <a:schemeClr val="dk1"/>
                </a:solidFill>
              </a:defRPr>
            </a:lvl5pPr>
            <a:lvl6pPr lvl="5">
              <a:spcBef>
                <a:spcPts val="400"/>
              </a:spcBef>
              <a:spcAft>
                <a:spcPts val="0"/>
              </a:spcAft>
              <a:buClr>
                <a:schemeClr val="dk1"/>
              </a:buClr>
              <a:buSzPts val="1200"/>
              <a:buNone/>
              <a:defRPr>
                <a:solidFill>
                  <a:schemeClr val="dk1"/>
                </a:solidFill>
              </a:defRPr>
            </a:lvl6pPr>
            <a:lvl7pPr lvl="6">
              <a:spcBef>
                <a:spcPts val="400"/>
              </a:spcBef>
              <a:spcAft>
                <a:spcPts val="0"/>
              </a:spcAft>
              <a:buClr>
                <a:schemeClr val="dk1"/>
              </a:buClr>
              <a:buSzPts val="1200"/>
              <a:buNone/>
              <a:defRPr>
                <a:solidFill>
                  <a:schemeClr val="dk1"/>
                </a:solidFill>
              </a:defRPr>
            </a:lvl7pPr>
            <a:lvl8pPr lvl="7">
              <a:spcBef>
                <a:spcPts val="400"/>
              </a:spcBef>
              <a:spcAft>
                <a:spcPts val="0"/>
              </a:spcAft>
              <a:buClr>
                <a:schemeClr val="dk1"/>
              </a:buClr>
              <a:buSzPts val="1200"/>
              <a:buNone/>
              <a:defRPr>
                <a:solidFill>
                  <a:schemeClr val="dk1"/>
                </a:solidFill>
              </a:defRPr>
            </a:lvl8pPr>
            <a:lvl9pPr lvl="8">
              <a:spcBef>
                <a:spcPts val="40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bg>
      <p:bgPr>
        <a:solidFill>
          <a:schemeClr val="dk2"/>
        </a:solidFill>
      </p:bgPr>
    </p:bg>
    <p:spTree>
      <p:nvGrpSpPr>
        <p:cNvPr id="2862" name="Shape 2862"/>
        <p:cNvGrpSpPr/>
        <p:nvPr/>
      </p:nvGrpSpPr>
      <p:grpSpPr>
        <a:xfrm>
          <a:off x="0" y="0"/>
          <a:ext cx="0" cy="0"/>
          <a:chOff x="0" y="0"/>
          <a:chExt cx="0" cy="0"/>
        </a:xfrm>
      </p:grpSpPr>
      <p:sp>
        <p:nvSpPr>
          <p:cNvPr id="2863" name="Google Shape;2863;p83"/>
          <p:cNvSpPr txBox="1"/>
          <p:nvPr>
            <p:ph idx="12" type="sldNum"/>
          </p:nvPr>
        </p:nvSpPr>
        <p:spPr>
          <a:xfrm>
            <a:off x="8472458" y="4663217"/>
            <a:ext cx="548700" cy="393600"/>
          </a:xfrm>
          <a:prstGeom prst="rect">
            <a:avLst/>
          </a:prstGeom>
        </p:spPr>
        <p:txBody>
          <a:bodyPr anchorCtr="0" anchor="b" bIns="0" lIns="91425"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2864" name="Google Shape;2864;p83"/>
          <p:cNvGrpSpPr/>
          <p:nvPr/>
        </p:nvGrpSpPr>
        <p:grpSpPr>
          <a:xfrm>
            <a:off x="3845519" y="4028446"/>
            <a:ext cx="1452963" cy="243525"/>
            <a:chOff x="2455289" y="1451556"/>
            <a:chExt cx="2208151" cy="370100"/>
          </a:xfrm>
        </p:grpSpPr>
        <p:sp>
          <p:nvSpPr>
            <p:cNvPr id="2865" name="Google Shape;2865;p83"/>
            <p:cNvSpPr/>
            <p:nvPr/>
          </p:nvSpPr>
          <p:spPr>
            <a:xfrm>
              <a:off x="2876395" y="1554783"/>
              <a:ext cx="221938" cy="264747"/>
            </a:xfrm>
            <a:custGeom>
              <a:rect b="b" l="l" r="r" t="t"/>
              <a:pathLst>
                <a:path extrusionOk="0" h="352996" w="295917">
                  <a:moveTo>
                    <a:pt x="225076" y="193096"/>
                  </a:moveTo>
                  <a:cubicBezTo>
                    <a:pt x="225076" y="250174"/>
                    <a:pt x="194310" y="284988"/>
                    <a:pt x="148566" y="284988"/>
                  </a:cubicBezTo>
                  <a:cubicBezTo>
                    <a:pt x="101608" y="284988"/>
                    <a:pt x="70842" y="250174"/>
                    <a:pt x="70842" y="193096"/>
                  </a:cubicBezTo>
                  <a:lnTo>
                    <a:pt x="70842" y="0"/>
                  </a:lnTo>
                  <a:lnTo>
                    <a:pt x="0" y="0"/>
                  </a:lnTo>
                  <a:lnTo>
                    <a:pt x="0" y="191477"/>
                  </a:lnTo>
                  <a:cubicBezTo>
                    <a:pt x="0" y="289441"/>
                    <a:pt x="54245" y="352997"/>
                    <a:pt x="146542" y="352997"/>
                  </a:cubicBezTo>
                  <a:cubicBezTo>
                    <a:pt x="238030" y="352997"/>
                    <a:pt x="295918" y="288227"/>
                    <a:pt x="295918" y="191477"/>
                  </a:cubicBezTo>
                  <a:lnTo>
                    <a:pt x="295918" y="0"/>
                  </a:lnTo>
                  <a:lnTo>
                    <a:pt x="225076" y="0"/>
                  </a:lnTo>
                  <a:lnTo>
                    <a:pt x="225076" y="19309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66" name="Google Shape;2866;p83"/>
            <p:cNvSpPr/>
            <p:nvPr/>
          </p:nvSpPr>
          <p:spPr>
            <a:xfrm>
              <a:off x="3150858" y="1452164"/>
              <a:ext cx="52220" cy="364027"/>
            </a:xfrm>
            <a:custGeom>
              <a:rect b="b" l="l" r="r" t="t"/>
              <a:pathLst>
                <a:path extrusionOk="0" h="485370" w="69627">
                  <a:moveTo>
                    <a:pt x="0" y="0"/>
                  </a:moveTo>
                  <a:lnTo>
                    <a:pt x="69628" y="0"/>
                  </a:lnTo>
                  <a:lnTo>
                    <a:pt x="69628" y="485370"/>
                  </a:lnTo>
                  <a:lnTo>
                    <a:pt x="0" y="48537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67" name="Google Shape;2867;p83"/>
            <p:cNvSpPr/>
            <p:nvPr/>
          </p:nvSpPr>
          <p:spPr>
            <a:xfrm>
              <a:off x="3440501" y="1555087"/>
              <a:ext cx="52220" cy="260800"/>
            </a:xfrm>
            <a:custGeom>
              <a:rect b="b" l="l" r="r" t="t"/>
              <a:pathLst>
                <a:path extrusionOk="0" h="347733" w="69627">
                  <a:moveTo>
                    <a:pt x="0" y="0"/>
                  </a:moveTo>
                  <a:lnTo>
                    <a:pt x="69627" y="0"/>
                  </a:lnTo>
                  <a:lnTo>
                    <a:pt x="69627" y="347734"/>
                  </a:lnTo>
                  <a:lnTo>
                    <a:pt x="0" y="34773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68" name="Google Shape;2868;p83"/>
            <p:cNvSpPr/>
            <p:nvPr/>
          </p:nvSpPr>
          <p:spPr>
            <a:xfrm>
              <a:off x="3517618" y="1555087"/>
              <a:ext cx="257764" cy="261104"/>
            </a:xfrm>
            <a:custGeom>
              <a:rect b="b" l="l" r="r" t="t"/>
              <a:pathLst>
                <a:path extrusionOk="0" h="348138" w="343685">
                  <a:moveTo>
                    <a:pt x="269200" y="0"/>
                  </a:moveTo>
                  <a:lnTo>
                    <a:pt x="172045" y="255842"/>
                  </a:lnTo>
                  <a:lnTo>
                    <a:pt x="74081" y="0"/>
                  </a:lnTo>
                  <a:lnTo>
                    <a:pt x="0" y="0"/>
                  </a:lnTo>
                  <a:lnTo>
                    <a:pt x="136422" y="348139"/>
                  </a:lnTo>
                  <a:lnTo>
                    <a:pt x="207264" y="348139"/>
                  </a:lnTo>
                  <a:lnTo>
                    <a:pt x="343686"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69" name="Google Shape;2869;p83"/>
            <p:cNvSpPr/>
            <p:nvPr/>
          </p:nvSpPr>
          <p:spPr>
            <a:xfrm>
              <a:off x="4209848" y="1549621"/>
              <a:ext cx="188541" cy="272034"/>
            </a:xfrm>
            <a:custGeom>
              <a:rect b="b" l="l" r="r" t="t"/>
              <a:pathLst>
                <a:path extrusionOk="0" h="362712" w="251388">
                  <a:moveTo>
                    <a:pt x="150591" y="148971"/>
                  </a:moveTo>
                  <a:lnTo>
                    <a:pt x="109704" y="139660"/>
                  </a:lnTo>
                  <a:cubicBezTo>
                    <a:pt x="84606" y="133588"/>
                    <a:pt x="72057" y="120229"/>
                    <a:pt x="72057" y="102013"/>
                  </a:cubicBezTo>
                  <a:cubicBezTo>
                    <a:pt x="72057" y="76915"/>
                    <a:pt x="95131" y="61531"/>
                    <a:pt x="126302" y="62341"/>
                  </a:cubicBezTo>
                  <a:cubicBezTo>
                    <a:pt x="145328" y="62341"/>
                    <a:pt x="164759" y="68413"/>
                    <a:pt x="183380" y="77724"/>
                  </a:cubicBezTo>
                  <a:cubicBezTo>
                    <a:pt x="206454" y="88654"/>
                    <a:pt x="225886" y="104037"/>
                    <a:pt x="233577" y="111324"/>
                  </a:cubicBezTo>
                  <a:lnTo>
                    <a:pt x="233577" y="38457"/>
                  </a:lnTo>
                  <a:cubicBezTo>
                    <a:pt x="221837" y="29551"/>
                    <a:pt x="178522" y="0"/>
                    <a:pt x="123063" y="0"/>
                  </a:cubicBezTo>
                  <a:cubicBezTo>
                    <a:pt x="46149" y="0"/>
                    <a:pt x="0" y="51411"/>
                    <a:pt x="0" y="107680"/>
                  </a:cubicBezTo>
                  <a:cubicBezTo>
                    <a:pt x="0" y="161115"/>
                    <a:pt x="37648" y="187428"/>
                    <a:pt x="87439" y="199573"/>
                  </a:cubicBezTo>
                  <a:lnTo>
                    <a:pt x="127111" y="208883"/>
                  </a:lnTo>
                  <a:cubicBezTo>
                    <a:pt x="162330" y="216980"/>
                    <a:pt x="179332" y="229934"/>
                    <a:pt x="179332" y="254222"/>
                  </a:cubicBezTo>
                  <a:cubicBezTo>
                    <a:pt x="179332" y="278511"/>
                    <a:pt x="158687" y="301585"/>
                    <a:pt x="121039" y="301585"/>
                  </a:cubicBezTo>
                  <a:cubicBezTo>
                    <a:pt x="97155" y="301585"/>
                    <a:pt x="73271" y="293489"/>
                    <a:pt x="54245" y="282559"/>
                  </a:cubicBezTo>
                  <a:cubicBezTo>
                    <a:pt x="31171" y="270415"/>
                    <a:pt x="13764" y="255437"/>
                    <a:pt x="9311" y="250984"/>
                  </a:cubicBezTo>
                  <a:lnTo>
                    <a:pt x="8096" y="325065"/>
                  </a:lnTo>
                  <a:cubicBezTo>
                    <a:pt x="12549" y="329922"/>
                    <a:pt x="52626" y="362712"/>
                    <a:pt x="123468" y="362712"/>
                  </a:cubicBezTo>
                  <a:cubicBezTo>
                    <a:pt x="202406" y="362712"/>
                    <a:pt x="251388" y="307253"/>
                    <a:pt x="251388" y="250984"/>
                  </a:cubicBezTo>
                  <a:cubicBezTo>
                    <a:pt x="250579" y="201597"/>
                    <a:pt x="216979" y="163949"/>
                    <a:pt x="150591" y="14897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0" name="Google Shape;2870;p83"/>
            <p:cNvSpPr/>
            <p:nvPr/>
          </p:nvSpPr>
          <p:spPr>
            <a:xfrm>
              <a:off x="3775382" y="1552051"/>
              <a:ext cx="242584" cy="267176"/>
            </a:xfrm>
            <a:custGeom>
              <a:rect b="b" l="l" r="r" t="t"/>
              <a:pathLst>
                <a:path extrusionOk="0" h="356235" w="323445">
                  <a:moveTo>
                    <a:pt x="70842" y="150995"/>
                  </a:moveTo>
                  <a:cubicBezTo>
                    <a:pt x="79343" y="101203"/>
                    <a:pt x="112538" y="64770"/>
                    <a:pt x="164758" y="64770"/>
                  </a:cubicBezTo>
                  <a:cubicBezTo>
                    <a:pt x="216575" y="64770"/>
                    <a:pt x="247340" y="101203"/>
                    <a:pt x="255437" y="150995"/>
                  </a:cubicBezTo>
                  <a:lnTo>
                    <a:pt x="70842" y="150995"/>
                  </a:lnTo>
                  <a:close/>
                  <a:moveTo>
                    <a:pt x="164758" y="0"/>
                  </a:moveTo>
                  <a:cubicBezTo>
                    <a:pt x="70842" y="0"/>
                    <a:pt x="0" y="79748"/>
                    <a:pt x="0" y="178118"/>
                  </a:cubicBezTo>
                  <a:cubicBezTo>
                    <a:pt x="0" y="276487"/>
                    <a:pt x="76914" y="356235"/>
                    <a:pt x="180546" y="356235"/>
                  </a:cubicBezTo>
                  <a:cubicBezTo>
                    <a:pt x="259889" y="356235"/>
                    <a:pt x="303609" y="317778"/>
                    <a:pt x="303609" y="317778"/>
                  </a:cubicBezTo>
                  <a:lnTo>
                    <a:pt x="303609" y="246936"/>
                  </a:lnTo>
                  <a:cubicBezTo>
                    <a:pt x="303609" y="246936"/>
                    <a:pt x="255437" y="290655"/>
                    <a:pt x="185809" y="290655"/>
                  </a:cubicBezTo>
                  <a:cubicBezTo>
                    <a:pt x="123063" y="290655"/>
                    <a:pt x="81772" y="255032"/>
                    <a:pt x="71247" y="204835"/>
                  </a:cubicBezTo>
                  <a:lnTo>
                    <a:pt x="322231" y="204835"/>
                  </a:lnTo>
                  <a:cubicBezTo>
                    <a:pt x="323041" y="195929"/>
                    <a:pt x="323445" y="186618"/>
                    <a:pt x="323445" y="177713"/>
                  </a:cubicBezTo>
                  <a:cubicBezTo>
                    <a:pt x="323445" y="79748"/>
                    <a:pt x="256247" y="0"/>
                    <a:pt x="164758"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1" name="Google Shape;2871;p83"/>
            <p:cNvSpPr/>
            <p:nvPr/>
          </p:nvSpPr>
          <p:spPr>
            <a:xfrm>
              <a:off x="3429268" y="1451556"/>
              <a:ext cx="74687" cy="65883"/>
            </a:xfrm>
            <a:custGeom>
              <a:rect b="b" l="l" r="r" t="t"/>
              <a:pathLst>
                <a:path extrusionOk="0" h="87844" w="99583">
                  <a:moveTo>
                    <a:pt x="24693" y="0"/>
                  </a:moveTo>
                  <a:lnTo>
                    <a:pt x="0" y="43720"/>
                  </a:lnTo>
                  <a:lnTo>
                    <a:pt x="24693" y="87844"/>
                  </a:lnTo>
                  <a:lnTo>
                    <a:pt x="74890" y="87844"/>
                  </a:lnTo>
                  <a:lnTo>
                    <a:pt x="99584" y="43720"/>
                  </a:lnTo>
                  <a:lnTo>
                    <a:pt x="74890"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2" name="Google Shape;2872;p83"/>
            <p:cNvSpPr/>
            <p:nvPr/>
          </p:nvSpPr>
          <p:spPr>
            <a:xfrm>
              <a:off x="2455288" y="1554783"/>
              <a:ext cx="375868" cy="261103"/>
            </a:xfrm>
            <a:custGeom>
              <a:rect b="b" l="l" r="r" t="t"/>
              <a:pathLst>
                <a:path extrusionOk="0" h="348138" w="501157">
                  <a:moveTo>
                    <a:pt x="433149" y="405"/>
                  </a:moveTo>
                  <a:lnTo>
                    <a:pt x="422219" y="405"/>
                  </a:lnTo>
                  <a:lnTo>
                    <a:pt x="422219" y="405"/>
                  </a:lnTo>
                  <a:lnTo>
                    <a:pt x="422219" y="405"/>
                  </a:lnTo>
                  <a:lnTo>
                    <a:pt x="284988" y="230338"/>
                  </a:lnTo>
                  <a:cubicBezTo>
                    <a:pt x="284988" y="192286"/>
                    <a:pt x="284178" y="405"/>
                    <a:pt x="284178" y="405"/>
                  </a:cubicBezTo>
                  <a:lnTo>
                    <a:pt x="216575" y="405"/>
                  </a:lnTo>
                  <a:lnTo>
                    <a:pt x="205645" y="405"/>
                  </a:lnTo>
                  <a:lnTo>
                    <a:pt x="205645" y="405"/>
                  </a:lnTo>
                  <a:lnTo>
                    <a:pt x="205645" y="405"/>
                  </a:lnTo>
                  <a:lnTo>
                    <a:pt x="69223" y="229529"/>
                  </a:lnTo>
                  <a:lnTo>
                    <a:pt x="68818" y="216170"/>
                  </a:lnTo>
                  <a:lnTo>
                    <a:pt x="69628" y="405"/>
                  </a:lnTo>
                  <a:lnTo>
                    <a:pt x="0" y="405"/>
                  </a:lnTo>
                  <a:lnTo>
                    <a:pt x="0" y="348139"/>
                  </a:lnTo>
                  <a:lnTo>
                    <a:pt x="69628" y="348139"/>
                  </a:lnTo>
                  <a:cubicBezTo>
                    <a:pt x="74081" y="340852"/>
                    <a:pt x="84606" y="322636"/>
                    <a:pt x="98369" y="299157"/>
                  </a:cubicBezTo>
                  <a:lnTo>
                    <a:pt x="216575" y="100394"/>
                  </a:lnTo>
                  <a:lnTo>
                    <a:pt x="216575" y="347734"/>
                  </a:lnTo>
                  <a:lnTo>
                    <a:pt x="285393" y="347734"/>
                  </a:lnTo>
                  <a:cubicBezTo>
                    <a:pt x="285393" y="347734"/>
                    <a:pt x="285393" y="347734"/>
                    <a:pt x="285393" y="347734"/>
                  </a:cubicBezTo>
                  <a:lnTo>
                    <a:pt x="285393" y="347734"/>
                  </a:lnTo>
                  <a:lnTo>
                    <a:pt x="432340" y="101608"/>
                  </a:lnTo>
                  <a:lnTo>
                    <a:pt x="432340" y="347734"/>
                  </a:lnTo>
                  <a:lnTo>
                    <a:pt x="501158" y="347734"/>
                  </a:lnTo>
                  <a:lnTo>
                    <a:pt x="501158" y="0"/>
                  </a:lnTo>
                  <a:lnTo>
                    <a:pt x="433149"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3" name="Google Shape;2873;p83"/>
            <p:cNvSpPr/>
            <p:nvPr/>
          </p:nvSpPr>
          <p:spPr>
            <a:xfrm>
              <a:off x="4428749" y="1553569"/>
              <a:ext cx="234690" cy="263229"/>
            </a:xfrm>
            <a:custGeom>
              <a:rect b="b" l="l" r="r" t="t"/>
              <a:pathLst>
                <a:path extrusionOk="0" h="350972" w="312920">
                  <a:moveTo>
                    <a:pt x="68009" y="136017"/>
                  </a:moveTo>
                  <a:cubicBezTo>
                    <a:pt x="72057" y="123468"/>
                    <a:pt x="78129" y="112538"/>
                    <a:pt x="85821" y="103227"/>
                  </a:cubicBezTo>
                  <a:cubicBezTo>
                    <a:pt x="97155" y="89059"/>
                    <a:pt x="110514" y="78533"/>
                    <a:pt x="125492" y="71247"/>
                  </a:cubicBezTo>
                  <a:cubicBezTo>
                    <a:pt x="140470" y="63960"/>
                    <a:pt x="155853" y="60317"/>
                    <a:pt x="171236" y="60317"/>
                  </a:cubicBezTo>
                  <a:cubicBezTo>
                    <a:pt x="194310" y="60317"/>
                    <a:pt x="212932" y="65580"/>
                    <a:pt x="226290" y="75700"/>
                  </a:cubicBezTo>
                  <a:cubicBezTo>
                    <a:pt x="238435" y="84606"/>
                    <a:pt x="244102" y="95941"/>
                    <a:pt x="244102" y="110918"/>
                  </a:cubicBezTo>
                  <a:cubicBezTo>
                    <a:pt x="244102" y="119420"/>
                    <a:pt x="242078" y="130350"/>
                    <a:pt x="225481" y="140065"/>
                  </a:cubicBezTo>
                  <a:cubicBezTo>
                    <a:pt x="209693" y="149376"/>
                    <a:pt x="190667" y="153829"/>
                    <a:pt x="169212" y="153829"/>
                  </a:cubicBezTo>
                  <a:cubicBezTo>
                    <a:pt x="139256" y="153424"/>
                    <a:pt x="104847" y="147757"/>
                    <a:pt x="68009" y="136017"/>
                  </a:cubicBezTo>
                  <a:close/>
                  <a:moveTo>
                    <a:pt x="277297" y="238030"/>
                  </a:moveTo>
                  <a:lnTo>
                    <a:pt x="261509" y="252603"/>
                  </a:lnTo>
                  <a:cubicBezTo>
                    <a:pt x="247746" y="265152"/>
                    <a:pt x="232767" y="274868"/>
                    <a:pt x="217789" y="281749"/>
                  </a:cubicBezTo>
                  <a:cubicBezTo>
                    <a:pt x="203216" y="288227"/>
                    <a:pt x="185809" y="291465"/>
                    <a:pt x="165164" y="291465"/>
                  </a:cubicBezTo>
                  <a:cubicBezTo>
                    <a:pt x="146542" y="291465"/>
                    <a:pt x="129540" y="287012"/>
                    <a:pt x="113348" y="278106"/>
                  </a:cubicBezTo>
                  <a:cubicBezTo>
                    <a:pt x="97155" y="269200"/>
                    <a:pt x="84606" y="257056"/>
                    <a:pt x="74890" y="240458"/>
                  </a:cubicBezTo>
                  <a:cubicBezTo>
                    <a:pt x="66389" y="226290"/>
                    <a:pt x="61937" y="211312"/>
                    <a:pt x="60722" y="193905"/>
                  </a:cubicBezTo>
                  <a:cubicBezTo>
                    <a:pt x="75700" y="198763"/>
                    <a:pt x="89869" y="202406"/>
                    <a:pt x="103227" y="205645"/>
                  </a:cubicBezTo>
                  <a:cubicBezTo>
                    <a:pt x="124682" y="210907"/>
                    <a:pt x="147352" y="213336"/>
                    <a:pt x="170021" y="213336"/>
                  </a:cubicBezTo>
                  <a:cubicBezTo>
                    <a:pt x="191881" y="213336"/>
                    <a:pt x="212932" y="209693"/>
                    <a:pt x="232767" y="202406"/>
                  </a:cubicBezTo>
                  <a:cubicBezTo>
                    <a:pt x="253413" y="194715"/>
                    <a:pt x="270415" y="183380"/>
                    <a:pt x="283774" y="168807"/>
                  </a:cubicBezTo>
                  <a:cubicBezTo>
                    <a:pt x="297942" y="152614"/>
                    <a:pt x="305229" y="133183"/>
                    <a:pt x="305229" y="110514"/>
                  </a:cubicBezTo>
                  <a:cubicBezTo>
                    <a:pt x="305229" y="89059"/>
                    <a:pt x="299157" y="69628"/>
                    <a:pt x="286607" y="52221"/>
                  </a:cubicBezTo>
                  <a:cubicBezTo>
                    <a:pt x="274868" y="35623"/>
                    <a:pt x="258271" y="22265"/>
                    <a:pt x="237625" y="13359"/>
                  </a:cubicBezTo>
                  <a:cubicBezTo>
                    <a:pt x="217789" y="4453"/>
                    <a:pt x="195525" y="0"/>
                    <a:pt x="172045" y="0"/>
                  </a:cubicBezTo>
                  <a:cubicBezTo>
                    <a:pt x="143708" y="0"/>
                    <a:pt x="116181" y="7287"/>
                    <a:pt x="90273" y="21455"/>
                  </a:cubicBezTo>
                  <a:cubicBezTo>
                    <a:pt x="63961" y="36028"/>
                    <a:pt x="42101" y="57078"/>
                    <a:pt x="25503" y="85011"/>
                  </a:cubicBezTo>
                  <a:cubicBezTo>
                    <a:pt x="8501" y="112943"/>
                    <a:pt x="0" y="146542"/>
                    <a:pt x="0" y="184999"/>
                  </a:cubicBezTo>
                  <a:cubicBezTo>
                    <a:pt x="0" y="219408"/>
                    <a:pt x="8096" y="249769"/>
                    <a:pt x="24289" y="274868"/>
                  </a:cubicBezTo>
                  <a:cubicBezTo>
                    <a:pt x="40481" y="299966"/>
                    <a:pt x="61532" y="319397"/>
                    <a:pt x="87845" y="331946"/>
                  </a:cubicBezTo>
                  <a:cubicBezTo>
                    <a:pt x="113348" y="344495"/>
                    <a:pt x="140470" y="350973"/>
                    <a:pt x="168807" y="350973"/>
                  </a:cubicBezTo>
                  <a:cubicBezTo>
                    <a:pt x="195525" y="350973"/>
                    <a:pt x="219409" y="346115"/>
                    <a:pt x="240459" y="336399"/>
                  </a:cubicBezTo>
                  <a:cubicBezTo>
                    <a:pt x="260699" y="327088"/>
                    <a:pt x="280131" y="313730"/>
                    <a:pt x="298752" y="297132"/>
                  </a:cubicBezTo>
                  <a:lnTo>
                    <a:pt x="312920" y="284583"/>
                  </a:lnTo>
                  <a:lnTo>
                    <a:pt x="277297" y="23803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4" name="Google Shape;2874;p83"/>
            <p:cNvSpPr/>
            <p:nvPr/>
          </p:nvSpPr>
          <p:spPr>
            <a:xfrm>
              <a:off x="3227064" y="1481006"/>
              <a:ext cx="183683" cy="334577"/>
            </a:xfrm>
            <a:custGeom>
              <a:rect b="b" l="l" r="r" t="t"/>
              <a:pathLst>
                <a:path extrusionOk="0" h="446103" w="244911">
                  <a:moveTo>
                    <a:pt x="156662" y="0"/>
                  </a:moveTo>
                  <a:lnTo>
                    <a:pt x="87844" y="0"/>
                  </a:lnTo>
                  <a:lnTo>
                    <a:pt x="87844" y="98369"/>
                  </a:lnTo>
                  <a:lnTo>
                    <a:pt x="0" y="98369"/>
                  </a:lnTo>
                  <a:lnTo>
                    <a:pt x="0" y="159496"/>
                  </a:lnTo>
                  <a:lnTo>
                    <a:pt x="87844" y="159496"/>
                  </a:lnTo>
                  <a:lnTo>
                    <a:pt x="87844" y="446103"/>
                  </a:lnTo>
                  <a:lnTo>
                    <a:pt x="156662" y="446103"/>
                  </a:lnTo>
                  <a:lnTo>
                    <a:pt x="156662" y="159496"/>
                  </a:lnTo>
                  <a:lnTo>
                    <a:pt x="244912" y="159496"/>
                  </a:lnTo>
                  <a:lnTo>
                    <a:pt x="244912" y="98369"/>
                  </a:lnTo>
                  <a:lnTo>
                    <a:pt x="156662" y="9836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875" name="Google Shape;2875;p83"/>
            <p:cNvSpPr/>
            <p:nvPr/>
          </p:nvSpPr>
          <p:spPr>
            <a:xfrm>
              <a:off x="4047416" y="1554480"/>
              <a:ext cx="140875" cy="261104"/>
            </a:xfrm>
            <a:custGeom>
              <a:rect b="b" l="l" r="r" t="t"/>
              <a:pathLst>
                <a:path extrusionOk="0" h="348138" w="187833">
                  <a:moveTo>
                    <a:pt x="4048" y="405"/>
                  </a:moveTo>
                  <a:lnTo>
                    <a:pt x="0" y="405"/>
                  </a:lnTo>
                  <a:lnTo>
                    <a:pt x="0" y="348139"/>
                  </a:lnTo>
                  <a:lnTo>
                    <a:pt x="69628" y="348139"/>
                  </a:lnTo>
                  <a:lnTo>
                    <a:pt x="69628" y="61127"/>
                  </a:lnTo>
                  <a:lnTo>
                    <a:pt x="187833" y="61127"/>
                  </a:lnTo>
                  <a:lnTo>
                    <a:pt x="187833" y="0"/>
                  </a:lnTo>
                  <a:lnTo>
                    <a:pt x="4048" y="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876" name="Google Shape;2876;p83"/>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GB" sz="500">
                <a:solidFill>
                  <a:srgbClr val="FFFFFF"/>
                </a:solidFill>
                <a:latin typeface="Inter"/>
                <a:ea typeface="Inter"/>
                <a:cs typeface="Inter"/>
                <a:sym typeface="Inter"/>
              </a:rPr>
              <a:t>Private and Confidential</a:t>
            </a:r>
            <a:endParaRPr sz="500">
              <a:solidFill>
                <a:srgbClr val="FFFFFF"/>
              </a:solidFill>
              <a:latin typeface="Inter"/>
              <a:ea typeface="Inter"/>
              <a:cs typeface="Inter"/>
              <a:sym typeface="Inter"/>
            </a:endParaRPr>
          </a:p>
        </p:txBody>
      </p:sp>
      <p:sp>
        <p:nvSpPr>
          <p:cNvPr id="2877" name="Google Shape;2877;p83"/>
          <p:cNvSpPr txBox="1"/>
          <p:nvPr>
            <p:ph type="title"/>
          </p:nvPr>
        </p:nvSpPr>
        <p:spPr>
          <a:xfrm>
            <a:off x="1199625" y="1765200"/>
            <a:ext cx="6703500" cy="1613100"/>
          </a:xfrm>
          <a:prstGeom prst="rect">
            <a:avLst/>
          </a:prstGeom>
        </p:spPr>
        <p:txBody>
          <a:bodyPr anchorCtr="0" anchor="t" bIns="34275" lIns="0" spcFirstLastPara="1" rIns="68575" wrap="square" tIns="34275">
            <a:noAutofit/>
          </a:bodyPr>
          <a:lstStyle>
            <a:lvl1pPr lvl="0" algn="ctr">
              <a:spcBef>
                <a:spcPts val="0"/>
              </a:spcBef>
              <a:spcAft>
                <a:spcPts val="0"/>
              </a:spcAft>
              <a:buClr>
                <a:schemeClr val="lt1"/>
              </a:buClr>
              <a:buSzPts val="4600"/>
              <a:buFont typeface="Inter Medium"/>
              <a:buNone/>
              <a:defRPr sz="4600">
                <a:solidFill>
                  <a:schemeClr val="lt1"/>
                </a:solidFill>
                <a:latin typeface="Inter Medium"/>
                <a:ea typeface="Inter Medium"/>
                <a:cs typeface="Inter Medium"/>
                <a:sym typeface="Inter Medium"/>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70" Type="http://schemas.openxmlformats.org/officeDocument/2006/relationships/theme" Target="../theme/theme3.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slideLayout" Target="../slideLayouts/slideLayout78.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68" Type="http://schemas.openxmlformats.org/officeDocument/2006/relationships/slideLayout" Target="../slideLayouts/slideLayout80.xml"/><Relationship Id="rId23" Type="http://schemas.openxmlformats.org/officeDocument/2006/relationships/slideLayout" Target="../slideLayouts/slideLayout35.xml"/><Relationship Id="rId67" Type="http://schemas.openxmlformats.org/officeDocument/2006/relationships/slideLayout" Target="../slideLayouts/slideLayout79.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69" Type="http://schemas.openxmlformats.org/officeDocument/2006/relationships/slideLayout" Target="../slideLayouts/slideLayout81.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descr="Header" id="68" name="Google Shape;68;p14"/>
          <p:cNvSpPr txBox="1"/>
          <p:nvPr>
            <p:ph type="title"/>
          </p:nvPr>
        </p:nvSpPr>
        <p:spPr>
          <a:xfrm>
            <a:off x="628650" y="273844"/>
            <a:ext cx="7886700" cy="994200"/>
          </a:xfrm>
          <a:prstGeom prst="rect">
            <a:avLst/>
          </a:prstGeom>
          <a:noFill/>
          <a:ln>
            <a:noFill/>
          </a:ln>
        </p:spPr>
        <p:txBody>
          <a:bodyPr anchorCtr="0" anchor="ctr" bIns="34275" lIns="0" spcFirstLastPara="1" rIns="68575" wrap="square" tIns="34275">
            <a:noAutofit/>
          </a:bodyPr>
          <a:lstStyle>
            <a:lvl1pPr lvl="0" marR="0" algn="l">
              <a:lnSpc>
                <a:spcPct val="90000"/>
              </a:lnSpc>
              <a:spcBef>
                <a:spcPts val="0"/>
              </a:spcBef>
              <a:spcAft>
                <a:spcPts val="0"/>
              </a:spcAft>
              <a:buClr>
                <a:schemeClr val="dk1"/>
              </a:buClr>
              <a:buSzPts val="3300"/>
              <a:buFont typeface="Inter Medium"/>
              <a:buNone/>
              <a:defRPr i="0" sz="3300" u="none" cap="none" strike="noStrike">
                <a:solidFill>
                  <a:schemeClr val="dk1"/>
                </a:solidFill>
                <a:latin typeface="Inter Medium"/>
                <a:ea typeface="Inter Medium"/>
                <a:cs typeface="Inter Medium"/>
                <a:sym typeface="Inter Medium"/>
              </a:defRPr>
            </a:lvl1pPr>
            <a:lvl2pPr lvl="1"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2pPr>
            <a:lvl3pPr lvl="2"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3pPr>
            <a:lvl4pPr lvl="3"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4pPr>
            <a:lvl5pPr lvl="4"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5pPr>
            <a:lvl6pPr lvl="5"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6pPr>
            <a:lvl7pPr lvl="6"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7pPr>
            <a:lvl8pPr lvl="7"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8pPr>
            <a:lvl9pPr lvl="8" marR="0" algn="l">
              <a:lnSpc>
                <a:spcPct val="100000"/>
              </a:lnSpc>
              <a:spcBef>
                <a:spcPts val="0"/>
              </a:spcBef>
              <a:spcAft>
                <a:spcPts val="0"/>
              </a:spcAft>
              <a:buClr>
                <a:srgbClr val="000000"/>
              </a:buClr>
              <a:buSzPts val="1100"/>
              <a:buFont typeface="Inter Medium"/>
              <a:buNone/>
              <a:defRPr i="0" sz="1400" u="none" cap="none" strike="noStrike">
                <a:solidFill>
                  <a:srgbClr val="000000"/>
                </a:solidFill>
                <a:latin typeface="Inter Medium"/>
                <a:ea typeface="Inter Medium"/>
                <a:cs typeface="Inter Medium"/>
                <a:sym typeface="Inter Medium"/>
              </a:defRPr>
            </a:lvl9pPr>
          </a:lstStyle>
          <a:p/>
        </p:txBody>
      </p:sp>
      <p:sp>
        <p:nvSpPr>
          <p:cNvPr id="69" name="Google Shape;69;p14"/>
          <p:cNvSpPr txBox="1"/>
          <p:nvPr>
            <p:ph idx="1" type="body"/>
          </p:nvPr>
        </p:nvSpPr>
        <p:spPr>
          <a:xfrm>
            <a:off x="628650" y="1369219"/>
            <a:ext cx="7886700" cy="3263400"/>
          </a:xfrm>
          <a:prstGeom prst="rect">
            <a:avLst/>
          </a:prstGeom>
          <a:noFill/>
          <a:ln>
            <a:noFill/>
          </a:ln>
        </p:spPr>
        <p:txBody>
          <a:bodyPr anchorCtr="0" anchor="t" bIns="34275" lIns="0" spcFirstLastPara="1" rIns="68575" wrap="square" tIns="34275">
            <a:normAutofit/>
          </a:bodyPr>
          <a:lstStyle>
            <a:lvl1pPr indent="-304800" lvl="0" marL="457200" marR="0" algn="l">
              <a:lnSpc>
                <a:spcPct val="90000"/>
              </a:lnSpc>
              <a:spcBef>
                <a:spcPts val="8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1pPr>
            <a:lvl2pPr indent="-304800" lvl="1" marL="9144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2pPr>
            <a:lvl3pPr indent="-304800" lvl="2" marL="13716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algn="l">
              <a:lnSpc>
                <a:spcPct val="90000"/>
              </a:lnSpc>
              <a:spcBef>
                <a:spcPts val="400"/>
              </a:spcBef>
              <a:spcAft>
                <a:spcPts val="0"/>
              </a:spcAft>
              <a:buClr>
                <a:schemeClr val="dk2"/>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70" name="Google Shape;70;p14"/>
          <p:cNvSpPr txBox="1"/>
          <p:nvPr/>
        </p:nvSpPr>
        <p:spPr>
          <a:xfrm>
            <a:off x="4088850" y="4683935"/>
            <a:ext cx="966300" cy="2049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b="0" i="0" lang="en-GB" sz="500" u="none" cap="none" strike="noStrike">
                <a:solidFill>
                  <a:schemeClr val="dk2"/>
                </a:solidFill>
                <a:latin typeface="Inter"/>
                <a:ea typeface="Inter"/>
                <a:cs typeface="Inter"/>
                <a:sym typeface="Inter"/>
              </a:rPr>
              <a:t>Private and Confidential</a:t>
            </a:r>
            <a:endParaRPr b="0" i="0" sz="500" u="none" cap="none" strike="noStrike">
              <a:solidFill>
                <a:schemeClr val="dk2"/>
              </a:solidFill>
              <a:latin typeface="Inter"/>
              <a:ea typeface="Inter"/>
              <a:cs typeface="Inter"/>
              <a:sym typeface="Inter"/>
            </a:endParaRPr>
          </a:p>
        </p:txBody>
      </p:sp>
      <p:sp>
        <p:nvSpPr>
          <p:cNvPr id="71" name="Google Shape;71;p14"/>
          <p:cNvSpPr txBox="1"/>
          <p:nvPr>
            <p:ph idx="12" type="sldNum"/>
          </p:nvPr>
        </p:nvSpPr>
        <p:spPr>
          <a:xfrm>
            <a:off x="8313309" y="4495235"/>
            <a:ext cx="548700" cy="393600"/>
          </a:xfrm>
          <a:prstGeom prst="rect">
            <a:avLst/>
          </a:prstGeom>
          <a:noFill/>
          <a:ln>
            <a:noFill/>
          </a:ln>
        </p:spPr>
        <p:txBody>
          <a:bodyPr anchorCtr="0" anchor="b" bIns="0" lIns="91425" spcFirstLastPara="1" rIns="0" wrap="square" tIns="9142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31">
          <p15:clr>
            <a:srgbClr val="E46962"/>
          </p15:clr>
        </p15:guide>
        <p15:guide id="2" pos="228">
          <p15:clr>
            <a:srgbClr val="E46962"/>
          </p15:clr>
        </p15:guide>
        <p15:guide id="3" pos="5532">
          <p15:clr>
            <a:srgbClr val="E46962"/>
          </p15:clr>
        </p15:guide>
        <p15:guide id="4" orient="horz" pos="170">
          <p15:clr>
            <a:srgbClr val="E46962"/>
          </p15:clr>
        </p15:guide>
        <p15:guide id="5" orient="horz" pos="3070">
          <p15:clr>
            <a:srgbClr val="E46962"/>
          </p15:clr>
        </p15:guide>
        <p15:guide id="6" pos="424">
          <p15:clr>
            <a:srgbClr val="E46962"/>
          </p15:clr>
        </p15:guide>
        <p15:guide id="7" pos="646">
          <p15:clr>
            <a:srgbClr val="E46962"/>
          </p15:clr>
        </p15:guide>
        <p15:guide id="8" pos="868">
          <p15:clr>
            <a:srgbClr val="E46962"/>
          </p15:clr>
        </p15:guide>
        <p15:guide id="9" pos="894">
          <p15:clr>
            <a:srgbClr val="E46962"/>
          </p15:clr>
        </p15:guide>
        <p15:guide id="10" pos="1338">
          <p15:clr>
            <a:srgbClr val="E46962"/>
          </p15:clr>
        </p15:guide>
        <p15:guide id="11" pos="2867">
          <p15:clr>
            <a:srgbClr val="E46962"/>
          </p15:clr>
        </p15:guide>
        <p15:guide id="12" pos="2893">
          <p15:clr>
            <a:srgbClr val="E46962"/>
          </p15:clr>
        </p15:guide>
        <p15:guide id="13" pos="3337">
          <p15:clr>
            <a:srgbClr val="E46962"/>
          </p15:clr>
        </p15:guide>
        <p15:guide id="14" pos="3756">
          <p15:clr>
            <a:srgbClr val="E46962"/>
          </p15:clr>
        </p15:guide>
        <p15:guide id="15" pos="3781">
          <p15:clr>
            <a:srgbClr val="E46962"/>
          </p15:clr>
        </p15:guide>
        <p15:guide id="16" pos="2880">
          <p15:clr>
            <a:srgbClr val="E46962"/>
          </p15:clr>
        </p15:guide>
        <p15:guide id="17" pos="450">
          <p15:clr>
            <a:srgbClr val="E46962"/>
          </p15:clr>
        </p15:guide>
        <p15:guide id="18" pos="672">
          <p15:clr>
            <a:srgbClr val="E46962"/>
          </p15:clr>
        </p15:guide>
        <p15:guide id="19" pos="1091">
          <p15:clr>
            <a:srgbClr val="E46962"/>
          </p15:clr>
        </p15:guide>
        <p15:guide id="20" pos="1116">
          <p15:clr>
            <a:srgbClr val="E46962"/>
          </p15:clr>
        </p15:guide>
        <p15:guide id="21" pos="1313">
          <p15:clr>
            <a:srgbClr val="E46962"/>
          </p15:clr>
        </p15:guide>
        <p15:guide id="22" pos="3312">
          <p15:clr>
            <a:srgbClr val="E46962"/>
          </p15:clr>
        </p15:guide>
        <p15:guide id="23" pos="3559">
          <p15:clr>
            <a:srgbClr val="E46962"/>
          </p15:clr>
        </p15:guide>
        <p15:guide id="24" pos="4422">
          <p15:clr>
            <a:srgbClr val="E46962"/>
          </p15:clr>
        </p15:guide>
        <p15:guide id="25" pos="4670">
          <p15:clr>
            <a:srgbClr val="E46962"/>
          </p15:clr>
        </p15:guide>
        <p15:guide id="26" pos="5088">
          <p15:clr>
            <a:srgbClr val="E46962"/>
          </p15:clr>
        </p15:guide>
        <p15:guide id="27" pos="5114">
          <p15:clr>
            <a:srgbClr val="E46962"/>
          </p15:clr>
        </p15:guide>
        <p15:guide id="28" pos="5310">
          <p15:clr>
            <a:srgbClr val="E46962"/>
          </p15:clr>
        </p15:guide>
        <p15:guide id="29" pos="3534">
          <p15:clr>
            <a:srgbClr val="E46962"/>
          </p15:clr>
        </p15:guide>
        <p15:guide id="30" pos="4447">
          <p15:clr>
            <a:srgbClr val="E46962"/>
          </p15:clr>
        </p15:guide>
        <p15:guide id="31" pos="4644">
          <p15:clr>
            <a:srgbClr val="E46962"/>
          </p15:clr>
        </p15:guide>
        <p15:guide id="32" pos="5336">
          <p15:clr>
            <a:srgbClr val="E46962"/>
          </p15:clr>
        </p15:guide>
        <p15:guide id="33" pos="1979">
          <p15:clr>
            <a:srgbClr val="E46962"/>
          </p15:clr>
        </p15:guide>
        <p15:guide id="34" pos="2004">
          <p15:clr>
            <a:srgbClr val="E46962"/>
          </p15:clr>
        </p15:guide>
        <p15:guide id="35" pos="2449">
          <p15:clr>
            <a:srgbClr val="E46962"/>
          </p15:clr>
        </p15:guide>
        <p15:guide id="36" pos="2645">
          <p15:clr>
            <a:srgbClr val="E46962"/>
          </p15:clr>
        </p15:guide>
        <p15:guide id="37" pos="1535">
          <p15:clr>
            <a:srgbClr val="E46962"/>
          </p15:clr>
        </p15:guide>
        <p15:guide id="38" pos="1560">
          <p15:clr>
            <a:srgbClr val="E46962"/>
          </p15:clr>
        </p15:guide>
        <p15:guide id="39" pos="1757">
          <p15:clr>
            <a:srgbClr val="E46962"/>
          </p15:clr>
        </p15:guide>
        <p15:guide id="40" pos="1782">
          <p15:clr>
            <a:srgbClr val="E46962"/>
          </p15:clr>
        </p15:guide>
        <p15:guide id="41" pos="2201">
          <p15:clr>
            <a:srgbClr val="E46962"/>
          </p15:clr>
        </p15:guide>
        <p15:guide id="42" pos="2226">
          <p15:clr>
            <a:srgbClr val="E46962"/>
          </p15:clr>
        </p15:guide>
        <p15:guide id="43" pos="2423">
          <p15:clr>
            <a:srgbClr val="E46962"/>
          </p15:clr>
        </p15:guide>
        <p15:guide id="44" pos="2671">
          <p15:clr>
            <a:srgbClr val="E46962"/>
          </p15:clr>
        </p15:guide>
        <p15:guide id="45" pos="3089">
          <p15:clr>
            <a:srgbClr val="E46962"/>
          </p15:clr>
        </p15:guide>
        <p15:guide id="46" pos="3115">
          <p15:clr>
            <a:srgbClr val="E46962"/>
          </p15:clr>
        </p15:guide>
        <p15:guide id="47" pos="4892">
          <p15:clr>
            <a:srgbClr val="E46962"/>
          </p15:clr>
        </p15:guide>
        <p15:guide id="48" pos="4866">
          <p15:clr>
            <a:srgbClr val="E46962"/>
          </p15:clr>
        </p15:guide>
        <p15:guide id="49" pos="3978">
          <p15:clr>
            <a:srgbClr val="E46962"/>
          </p15:clr>
        </p15:guide>
        <p15:guide id="50" pos="4003">
          <p15:clr>
            <a:srgbClr val="E46962"/>
          </p15:clr>
        </p15:guide>
        <p15:guide id="51" pos="4200">
          <p15:clr>
            <a:srgbClr val="E46962"/>
          </p15:clr>
        </p15:guide>
        <p15:guide id="52" pos="422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84"/>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Icebreaker</a:t>
            </a:r>
            <a:endParaRPr/>
          </a:p>
          <a:p>
            <a:pPr indent="0" lvl="0" marL="0" rtl="0" algn="l">
              <a:spcBef>
                <a:spcPts val="0"/>
              </a:spcBef>
              <a:spcAft>
                <a:spcPts val="0"/>
              </a:spcAft>
              <a:buNone/>
            </a:pPr>
            <a:r>
              <a:t/>
            </a:r>
            <a:endParaRPr/>
          </a:p>
        </p:txBody>
      </p:sp>
      <p:sp>
        <p:nvSpPr>
          <p:cNvPr id="2883" name="Google Shape;2883;p84"/>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Clr>
                <a:srgbClr val="000000"/>
              </a:buClr>
              <a:buSzPts val="500"/>
              <a:buFont typeface="Arial"/>
              <a:buNone/>
            </a:pPr>
            <a:fld id="{00000000-1234-1234-1234-123412341234}" type="slidenum">
              <a:rPr lang="en-GB"/>
              <a:t>‹#›</a:t>
            </a:fld>
            <a:endParaRPr/>
          </a:p>
        </p:txBody>
      </p:sp>
      <p:pic>
        <p:nvPicPr>
          <p:cNvPr id="2884" name="Google Shape;2884;p84"/>
          <p:cNvPicPr preferRelativeResize="0"/>
          <p:nvPr/>
        </p:nvPicPr>
        <p:blipFill>
          <a:blip r:embed="rId3">
            <a:alphaModFix/>
          </a:blip>
          <a:stretch>
            <a:fillRect/>
          </a:stretch>
        </p:blipFill>
        <p:spPr>
          <a:xfrm>
            <a:off x="4875213" y="370273"/>
            <a:ext cx="3584586" cy="3837302"/>
          </a:xfrm>
          <a:prstGeom prst="rect">
            <a:avLst/>
          </a:prstGeom>
          <a:noFill/>
          <a:ln>
            <a:noFill/>
          </a:ln>
        </p:spPr>
      </p:pic>
      <p:pic>
        <p:nvPicPr>
          <p:cNvPr id="2885" name="Google Shape;2885;p84"/>
          <p:cNvPicPr preferRelativeResize="0"/>
          <p:nvPr/>
        </p:nvPicPr>
        <p:blipFill>
          <a:blip r:embed="rId4">
            <a:alphaModFix/>
          </a:blip>
          <a:stretch>
            <a:fillRect/>
          </a:stretch>
        </p:blipFill>
        <p:spPr>
          <a:xfrm>
            <a:off x="800088" y="2188273"/>
            <a:ext cx="3352800" cy="1790700"/>
          </a:xfrm>
          <a:prstGeom prst="rect">
            <a:avLst/>
          </a:prstGeom>
          <a:noFill/>
          <a:ln>
            <a:noFill/>
          </a:ln>
        </p:spPr>
      </p:pic>
      <p:pic>
        <p:nvPicPr>
          <p:cNvPr id="2886" name="Google Shape;2886;p84"/>
          <p:cNvPicPr preferRelativeResize="0"/>
          <p:nvPr/>
        </p:nvPicPr>
        <p:blipFill>
          <a:blip r:embed="rId5">
            <a:alphaModFix/>
          </a:blip>
          <a:stretch>
            <a:fillRect/>
          </a:stretch>
        </p:blipFill>
        <p:spPr>
          <a:xfrm>
            <a:off x="842950" y="866473"/>
            <a:ext cx="3267075" cy="1123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93"/>
          <p:cNvSpPr txBox="1"/>
          <p:nvPr>
            <p:ph type="title"/>
          </p:nvPr>
        </p:nvSpPr>
        <p:spPr>
          <a:xfrm>
            <a:off x="353000" y="1732100"/>
            <a:ext cx="6871800" cy="1923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GB"/>
              <a:t>Why Bother Modelling?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94"/>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Where would you rather live?</a:t>
            </a:r>
            <a:endParaRPr/>
          </a:p>
        </p:txBody>
      </p:sp>
      <p:sp>
        <p:nvSpPr>
          <p:cNvPr id="2964" name="Google Shape;2964;p94"/>
          <p:cNvSpPr txBox="1"/>
          <p:nvPr>
            <p:ph idx="1" type="body"/>
          </p:nvPr>
        </p:nvSpPr>
        <p:spPr>
          <a:xfrm>
            <a:off x="686213" y="909425"/>
            <a:ext cx="3879000" cy="323100"/>
          </a:xfrm>
          <a:prstGeom prst="rect">
            <a:avLst/>
          </a:prstGeom>
        </p:spPr>
        <p:txBody>
          <a:bodyPr anchorCtr="0" anchor="t" bIns="34275" lIns="0" spcFirstLastPara="1" rIns="68575" wrap="square" tIns="34275">
            <a:noAutofit/>
          </a:bodyPr>
          <a:lstStyle/>
          <a:p>
            <a:pPr indent="0" lvl="0" marL="0" rtl="0" algn="l">
              <a:spcBef>
                <a:spcPts val="0"/>
              </a:spcBef>
              <a:spcAft>
                <a:spcPts val="900"/>
              </a:spcAft>
              <a:buNone/>
            </a:pPr>
            <a:r>
              <a:rPr lang="en-GB" sz="1600"/>
              <a:t>Would you rather live here?</a:t>
            </a:r>
            <a:endParaRPr sz="1600"/>
          </a:p>
        </p:txBody>
      </p:sp>
      <p:pic>
        <p:nvPicPr>
          <p:cNvPr id="2965" name="Google Shape;2965;p94"/>
          <p:cNvPicPr preferRelativeResize="0"/>
          <p:nvPr/>
        </p:nvPicPr>
        <p:blipFill>
          <a:blip r:embed="rId3">
            <a:alphaModFix/>
          </a:blip>
          <a:stretch>
            <a:fillRect/>
          </a:stretch>
        </p:blipFill>
        <p:spPr>
          <a:xfrm>
            <a:off x="150087" y="1332600"/>
            <a:ext cx="4726099" cy="3155649"/>
          </a:xfrm>
          <a:prstGeom prst="rect">
            <a:avLst/>
          </a:prstGeom>
          <a:noFill/>
          <a:ln>
            <a:noFill/>
          </a:ln>
        </p:spPr>
      </p:pic>
      <p:pic>
        <p:nvPicPr>
          <p:cNvPr id="2966" name="Google Shape;2966;p94"/>
          <p:cNvPicPr preferRelativeResize="0"/>
          <p:nvPr/>
        </p:nvPicPr>
        <p:blipFill rotWithShape="1">
          <a:blip r:embed="rId4">
            <a:alphaModFix/>
          </a:blip>
          <a:srcRect b="14177" l="0" r="0" t="0"/>
          <a:stretch/>
        </p:blipFill>
        <p:spPr>
          <a:xfrm>
            <a:off x="5103425" y="1276000"/>
            <a:ext cx="3833001" cy="3289526"/>
          </a:xfrm>
          <a:prstGeom prst="rect">
            <a:avLst/>
          </a:prstGeom>
          <a:noFill/>
          <a:ln>
            <a:noFill/>
          </a:ln>
        </p:spPr>
      </p:pic>
      <p:sp>
        <p:nvSpPr>
          <p:cNvPr id="2967" name="Google Shape;2967;p94"/>
          <p:cNvSpPr txBox="1"/>
          <p:nvPr>
            <p:ph idx="1" type="body"/>
          </p:nvPr>
        </p:nvSpPr>
        <p:spPr>
          <a:xfrm>
            <a:off x="6196575" y="909425"/>
            <a:ext cx="1646700" cy="323100"/>
          </a:xfrm>
          <a:prstGeom prst="rect">
            <a:avLst/>
          </a:prstGeom>
        </p:spPr>
        <p:txBody>
          <a:bodyPr anchorCtr="0" anchor="t" bIns="34275" lIns="0" spcFirstLastPara="1" rIns="68575" wrap="square" tIns="34275">
            <a:noAutofit/>
          </a:bodyPr>
          <a:lstStyle/>
          <a:p>
            <a:pPr indent="0" lvl="0" marL="0" rtl="0" algn="l">
              <a:spcBef>
                <a:spcPts val="0"/>
              </a:spcBef>
              <a:spcAft>
                <a:spcPts val="900"/>
              </a:spcAft>
              <a:buNone/>
            </a:pPr>
            <a:r>
              <a:rPr lang="en-GB" sz="1600"/>
              <a:t>Or here?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95"/>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Why Bother Modelling?</a:t>
            </a:r>
            <a:endParaRPr/>
          </a:p>
        </p:txBody>
      </p:sp>
      <p:pic>
        <p:nvPicPr>
          <p:cNvPr id="2973" name="Google Shape;2973;p95"/>
          <p:cNvPicPr preferRelativeResize="0"/>
          <p:nvPr>
            <p:ph idx="2" type="pic"/>
          </p:nvPr>
        </p:nvPicPr>
        <p:blipFill rotWithShape="1">
          <a:blip r:embed="rId3">
            <a:alphaModFix/>
          </a:blip>
          <a:srcRect b="4554" l="28644" r="12026" t="9682"/>
          <a:stretch/>
        </p:blipFill>
        <p:spPr>
          <a:xfrm>
            <a:off x="5609675" y="1001400"/>
            <a:ext cx="3173100" cy="3726600"/>
          </a:xfrm>
          <a:prstGeom prst="roundRect">
            <a:avLst>
              <a:gd fmla="val 16667" name="adj"/>
            </a:avLst>
          </a:prstGeom>
        </p:spPr>
      </p:pic>
      <p:sp>
        <p:nvSpPr>
          <p:cNvPr id="2974" name="Google Shape;2974;p95"/>
          <p:cNvSpPr txBox="1"/>
          <p:nvPr>
            <p:ph idx="1" type="body"/>
          </p:nvPr>
        </p:nvSpPr>
        <p:spPr>
          <a:xfrm>
            <a:off x="360825" y="1618025"/>
            <a:ext cx="4936200" cy="2562900"/>
          </a:xfrm>
          <a:prstGeom prst="rect">
            <a:avLst/>
          </a:prstGeom>
        </p:spPr>
        <p:txBody>
          <a:bodyPr anchorCtr="0" anchor="t" bIns="34275" lIns="0" spcFirstLastPara="1" rIns="68575" wrap="square" tIns="34275">
            <a:noAutofit/>
          </a:bodyPr>
          <a:lstStyle/>
          <a:p>
            <a:pPr indent="0" lvl="0" marL="0" rtl="0" algn="l">
              <a:spcBef>
                <a:spcPts val="0"/>
              </a:spcBef>
              <a:spcAft>
                <a:spcPts val="0"/>
              </a:spcAft>
              <a:buNone/>
            </a:pPr>
            <a:r>
              <a:rPr lang="en-GB"/>
              <a:t>To start thinking about answering this question, I would like to pose some different questions:</a:t>
            </a:r>
            <a:endParaRPr/>
          </a:p>
          <a:p>
            <a:pPr indent="-304800" lvl="0" marL="457200" rtl="0" algn="l">
              <a:lnSpc>
                <a:spcPct val="115000"/>
              </a:lnSpc>
              <a:spcBef>
                <a:spcPts val="1200"/>
              </a:spcBef>
              <a:spcAft>
                <a:spcPts val="0"/>
              </a:spcAft>
              <a:buSzPts val="1200"/>
              <a:buChar char="-"/>
            </a:pPr>
            <a:r>
              <a:rPr lang="en-GB"/>
              <a:t>"What happens if you don't data model?"</a:t>
            </a:r>
            <a:br>
              <a:rPr lang="en-GB"/>
            </a:br>
            <a:endParaRPr/>
          </a:p>
          <a:p>
            <a:pPr indent="-304800" lvl="0" marL="457200" rtl="0" algn="l">
              <a:lnSpc>
                <a:spcPct val="115000"/>
              </a:lnSpc>
              <a:spcBef>
                <a:spcPts val="0"/>
              </a:spcBef>
              <a:spcAft>
                <a:spcPts val="0"/>
              </a:spcAft>
              <a:buSzPts val="1200"/>
              <a:buChar char="-"/>
            </a:pPr>
            <a:r>
              <a:rPr lang="en-GB"/>
              <a:t>"What problems will you likely encounter?"</a:t>
            </a:r>
            <a:br>
              <a:rPr lang="en-GB"/>
            </a:br>
            <a:endParaRPr/>
          </a:p>
          <a:p>
            <a:pPr indent="-304800" lvl="0" marL="457200" rtl="0" algn="l">
              <a:lnSpc>
                <a:spcPct val="115000"/>
              </a:lnSpc>
              <a:spcBef>
                <a:spcPts val="0"/>
              </a:spcBef>
              <a:spcAft>
                <a:spcPts val="0"/>
              </a:spcAft>
              <a:buSzPts val="1200"/>
              <a:buChar char="-"/>
            </a:pPr>
            <a:r>
              <a:rPr lang="en-GB"/>
              <a:t>"How will this impact your organisation and future work?"</a:t>
            </a:r>
            <a:endParaRPr/>
          </a:p>
          <a:p>
            <a:pPr indent="0" lvl="0" marL="457200" rtl="0" algn="l">
              <a:spcBef>
                <a:spcPts val="1200"/>
              </a:spcBef>
              <a:spcAft>
                <a:spcPts val="0"/>
              </a:spcAft>
              <a:buNone/>
            </a:pPr>
            <a:r>
              <a:t/>
            </a:r>
            <a:endParaRPr/>
          </a:p>
          <a:p>
            <a:pPr indent="0" lvl="0" marL="0" rtl="0" algn="l">
              <a:spcBef>
                <a:spcPts val="900"/>
              </a:spcBef>
              <a:spcAft>
                <a:spcPts val="900"/>
              </a:spcAft>
              <a:buNone/>
            </a:pPr>
            <a:r>
              <a:t/>
            </a:r>
            <a:endParaRPr/>
          </a:p>
        </p:txBody>
      </p:sp>
      <p:sp>
        <p:nvSpPr>
          <p:cNvPr id="2975" name="Google Shape;2975;p95"/>
          <p:cNvSpPr/>
          <p:nvPr/>
        </p:nvSpPr>
        <p:spPr>
          <a:xfrm>
            <a:off x="7260750" y="3881100"/>
            <a:ext cx="1446000" cy="751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Inter"/>
                <a:ea typeface="Inter"/>
                <a:cs typeface="Inter"/>
                <a:sym typeface="Inter"/>
              </a:rPr>
              <a:t>To replace image - Select image and then click</a:t>
            </a:r>
            <a:br>
              <a:rPr lang="en-GB" sz="900">
                <a:latin typeface="Inter"/>
                <a:ea typeface="Inter"/>
                <a:cs typeface="Inter"/>
                <a:sym typeface="Inter"/>
              </a:rPr>
            </a:br>
            <a:r>
              <a:rPr lang="en-GB" sz="900">
                <a:latin typeface="Inter"/>
                <a:ea typeface="Inter"/>
                <a:cs typeface="Inter"/>
                <a:sym typeface="Inter"/>
              </a:rPr>
              <a:t>“Replace image”</a:t>
            </a:r>
            <a:br>
              <a:rPr lang="en-GB" sz="900">
                <a:latin typeface="Inter"/>
                <a:ea typeface="Inter"/>
                <a:cs typeface="Inter"/>
                <a:sym typeface="Inter"/>
              </a:rPr>
            </a:br>
            <a:r>
              <a:rPr lang="en-GB" sz="900">
                <a:latin typeface="Inter"/>
                <a:ea typeface="Inter"/>
                <a:cs typeface="Inter"/>
                <a:sym typeface="Inter"/>
              </a:rPr>
              <a:t>in menu above</a:t>
            </a:r>
            <a:endParaRPr sz="900">
              <a:latin typeface="Inter"/>
              <a:ea typeface="Inter"/>
              <a:cs typeface="Inter"/>
              <a:sym typeface="Inter"/>
            </a:endParaRPr>
          </a:p>
        </p:txBody>
      </p:sp>
      <p:sp>
        <p:nvSpPr>
          <p:cNvPr id="2976" name="Google Shape;2976;p95"/>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descr="I would like a picture of house that has been built without a plan.  Walls, doorways, windows, pipes are all in odd locations and it doesn't makes sense.  " id="2977" name="Google Shape;2977;p95"/>
          <p:cNvPicPr preferRelativeResize="0"/>
          <p:nvPr/>
        </p:nvPicPr>
        <p:blipFill>
          <a:blip r:embed="rId4">
            <a:alphaModFix/>
          </a:blip>
          <a:stretch>
            <a:fillRect/>
          </a:stretch>
        </p:blipFill>
        <p:spPr>
          <a:xfrm>
            <a:off x="5545350" y="1001725"/>
            <a:ext cx="3726600" cy="372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96"/>
          <p:cNvSpPr txBox="1"/>
          <p:nvPr>
            <p:ph type="title"/>
          </p:nvPr>
        </p:nvSpPr>
        <p:spPr>
          <a:xfrm>
            <a:off x="353000" y="1732100"/>
            <a:ext cx="6871800" cy="1923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GB"/>
              <a:t>The “collection” and the runway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97"/>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The secret</a:t>
            </a:r>
            <a:endParaRPr/>
          </a:p>
        </p:txBody>
      </p:sp>
      <p:pic>
        <p:nvPicPr>
          <p:cNvPr id="2988" name="Google Shape;2988;p97"/>
          <p:cNvPicPr preferRelativeResize="0"/>
          <p:nvPr>
            <p:ph idx="2" type="pic"/>
          </p:nvPr>
        </p:nvPicPr>
        <p:blipFill rotWithShape="1">
          <a:blip r:embed="rId3">
            <a:alphaModFix/>
          </a:blip>
          <a:srcRect b="4554" l="28644" r="12026" t="9682"/>
          <a:stretch/>
        </p:blipFill>
        <p:spPr>
          <a:xfrm>
            <a:off x="5609675" y="1001400"/>
            <a:ext cx="3173100" cy="3726600"/>
          </a:xfrm>
          <a:prstGeom prst="roundRect">
            <a:avLst>
              <a:gd fmla="val 16667" name="adj"/>
            </a:avLst>
          </a:prstGeom>
        </p:spPr>
      </p:pic>
      <p:sp>
        <p:nvSpPr>
          <p:cNvPr id="2989" name="Google Shape;2989;p97"/>
          <p:cNvSpPr txBox="1"/>
          <p:nvPr>
            <p:ph idx="1" type="body"/>
          </p:nvPr>
        </p:nvSpPr>
        <p:spPr>
          <a:xfrm>
            <a:off x="360825" y="1618025"/>
            <a:ext cx="4936200" cy="2562900"/>
          </a:xfrm>
          <a:prstGeom prst="rect">
            <a:avLst/>
          </a:prstGeom>
        </p:spPr>
        <p:txBody>
          <a:bodyPr anchorCtr="0" anchor="t" bIns="34275" lIns="0" spcFirstLastPara="1" rIns="68575" wrap="square" tIns="34275">
            <a:noAutofit/>
          </a:bodyPr>
          <a:lstStyle/>
          <a:p>
            <a:pPr indent="0" lvl="0" marL="0" rtl="0" algn="l">
              <a:lnSpc>
                <a:spcPct val="115000"/>
              </a:lnSpc>
              <a:spcBef>
                <a:spcPts val="1200"/>
              </a:spcBef>
              <a:spcAft>
                <a:spcPts val="0"/>
              </a:spcAft>
              <a:buNone/>
            </a:pPr>
            <a:r>
              <a:rPr lang="en-GB"/>
              <a:t>What you must learn is that these rules are no different than the rules of a computer system. Some of them can be bent. Others can be broken. Understand?</a:t>
            </a:r>
            <a:endParaRPr/>
          </a:p>
          <a:p>
            <a:pPr indent="0" lvl="0" marL="457200" rtl="0" algn="l">
              <a:spcBef>
                <a:spcPts val="1200"/>
              </a:spcBef>
              <a:spcAft>
                <a:spcPts val="0"/>
              </a:spcAft>
              <a:buNone/>
            </a:pPr>
            <a:r>
              <a:t/>
            </a:r>
            <a:endParaRPr/>
          </a:p>
          <a:p>
            <a:pPr indent="0" lvl="0" marL="0" rtl="0" algn="l">
              <a:spcBef>
                <a:spcPts val="900"/>
              </a:spcBef>
              <a:spcAft>
                <a:spcPts val="900"/>
              </a:spcAft>
              <a:buNone/>
            </a:pPr>
            <a:r>
              <a:t/>
            </a:r>
            <a:endParaRPr/>
          </a:p>
        </p:txBody>
      </p:sp>
      <p:sp>
        <p:nvSpPr>
          <p:cNvPr id="2990" name="Google Shape;2990;p97"/>
          <p:cNvSpPr/>
          <p:nvPr/>
        </p:nvSpPr>
        <p:spPr>
          <a:xfrm>
            <a:off x="7260750" y="3881100"/>
            <a:ext cx="1446000" cy="751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Inter"/>
                <a:ea typeface="Inter"/>
                <a:cs typeface="Inter"/>
                <a:sym typeface="Inter"/>
              </a:rPr>
              <a:t>To replace image - Select image and then click</a:t>
            </a:r>
            <a:br>
              <a:rPr lang="en-GB" sz="900">
                <a:latin typeface="Inter"/>
                <a:ea typeface="Inter"/>
                <a:cs typeface="Inter"/>
                <a:sym typeface="Inter"/>
              </a:rPr>
            </a:br>
            <a:r>
              <a:rPr lang="en-GB" sz="900">
                <a:latin typeface="Inter"/>
                <a:ea typeface="Inter"/>
                <a:cs typeface="Inter"/>
                <a:sym typeface="Inter"/>
              </a:rPr>
              <a:t>“Replace image”</a:t>
            </a:r>
            <a:br>
              <a:rPr lang="en-GB" sz="900">
                <a:latin typeface="Inter"/>
                <a:ea typeface="Inter"/>
                <a:cs typeface="Inter"/>
                <a:sym typeface="Inter"/>
              </a:rPr>
            </a:br>
            <a:r>
              <a:rPr lang="en-GB" sz="900">
                <a:latin typeface="Inter"/>
                <a:ea typeface="Inter"/>
                <a:cs typeface="Inter"/>
                <a:sym typeface="Inter"/>
              </a:rPr>
              <a:t>in menu above</a:t>
            </a:r>
            <a:endParaRPr sz="900">
              <a:latin typeface="Inter"/>
              <a:ea typeface="Inter"/>
              <a:cs typeface="Inter"/>
              <a:sym typeface="Inter"/>
            </a:endParaRPr>
          </a:p>
        </p:txBody>
      </p:sp>
      <p:sp>
        <p:nvSpPr>
          <p:cNvPr id="2991" name="Google Shape;2991;p97"/>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92" name="Google Shape;2992;p97"/>
          <p:cNvPicPr preferRelativeResize="0"/>
          <p:nvPr/>
        </p:nvPicPr>
        <p:blipFill rotWithShape="1">
          <a:blip r:embed="rId4">
            <a:alphaModFix/>
          </a:blip>
          <a:srcRect b="0" l="0" r="0" t="0"/>
          <a:stretch/>
        </p:blipFill>
        <p:spPr>
          <a:xfrm>
            <a:off x="5545350" y="1001725"/>
            <a:ext cx="3726600" cy="3726600"/>
          </a:xfrm>
          <a:prstGeom prst="rect">
            <a:avLst/>
          </a:prstGeom>
          <a:noFill/>
          <a:ln>
            <a:noFill/>
          </a:ln>
        </p:spPr>
      </p:pic>
      <p:sp>
        <p:nvSpPr>
          <p:cNvPr id="2993" name="Google Shape;2993;p97"/>
          <p:cNvSpPr txBox="1"/>
          <p:nvPr/>
        </p:nvSpPr>
        <p:spPr>
          <a:xfrm>
            <a:off x="144450" y="2977825"/>
            <a:ext cx="5465100" cy="1427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sz="1100">
                <a:solidFill>
                  <a:schemeClr val="dk1"/>
                </a:solidFill>
              </a:rPr>
              <a:t>Is there an inherent structure within the data?</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Is there a preferred structure for our primary business purpose?</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Are there any optimal structures associated with storage/processing needs?</a:t>
            </a:r>
            <a:endParaRPr sz="12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3"/>
                                        </p:tgtEl>
                                        <p:attrNameLst>
                                          <p:attrName>style.visibility</p:attrName>
                                        </p:attrNameLst>
                                      </p:cBhvr>
                                      <p:to>
                                        <p:strVal val="visible"/>
                                      </p:to>
                                    </p:set>
                                    <p:anim calcmode="lin" valueType="num">
                                      <p:cBhvr additive="base">
                                        <p:cTn dur="1000"/>
                                        <p:tgtEl>
                                          <p:spTgt spid="29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98"/>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Illustration</a:t>
            </a:r>
            <a:endParaRPr/>
          </a:p>
        </p:txBody>
      </p:sp>
      <p:pic>
        <p:nvPicPr>
          <p:cNvPr id="2999" name="Google Shape;2999;p98"/>
          <p:cNvPicPr preferRelativeResize="0"/>
          <p:nvPr>
            <p:ph idx="2" type="pic"/>
          </p:nvPr>
        </p:nvPicPr>
        <p:blipFill rotWithShape="1">
          <a:blip r:embed="rId3">
            <a:alphaModFix/>
          </a:blip>
          <a:srcRect b="0" l="7425" r="7425" t="0"/>
          <a:stretch/>
        </p:blipFill>
        <p:spPr>
          <a:xfrm>
            <a:off x="5609675" y="1001400"/>
            <a:ext cx="3173100" cy="3726600"/>
          </a:xfrm>
          <a:prstGeom prst="roundRect">
            <a:avLst>
              <a:gd fmla="val 16667" name="adj"/>
            </a:avLst>
          </a:prstGeom>
        </p:spPr>
      </p:pic>
      <p:sp>
        <p:nvSpPr>
          <p:cNvPr id="3000" name="Google Shape;3000;p98"/>
          <p:cNvSpPr txBox="1"/>
          <p:nvPr>
            <p:ph idx="1" type="body"/>
          </p:nvPr>
        </p:nvSpPr>
        <p:spPr>
          <a:xfrm>
            <a:off x="361200" y="1001400"/>
            <a:ext cx="4936200" cy="3631200"/>
          </a:xfrm>
          <a:prstGeom prst="rect">
            <a:avLst/>
          </a:prstGeom>
        </p:spPr>
        <p:txBody>
          <a:bodyPr anchorCtr="0" anchor="t" bIns="34275" lIns="0" spcFirstLastPara="1" rIns="68575" wrap="square" tIns="34275">
            <a:noAutofit/>
          </a:bodyPr>
          <a:lstStyle/>
          <a:p>
            <a:pPr indent="0" lvl="0" marL="0" rtl="0" algn="l">
              <a:spcBef>
                <a:spcPts val="0"/>
              </a:spcBef>
              <a:spcAft>
                <a:spcPts val="0"/>
              </a:spcAft>
              <a:buNone/>
            </a:pPr>
            <a:r>
              <a:rPr lang="en-GB"/>
              <a:t>Let’s take an example: </a:t>
            </a:r>
            <a:endParaRPr/>
          </a:p>
          <a:p>
            <a:pPr indent="-304800" lvl="0" marL="457200" rtl="0" algn="l">
              <a:spcBef>
                <a:spcPts val="900"/>
              </a:spcBef>
              <a:spcAft>
                <a:spcPts val="0"/>
              </a:spcAft>
              <a:buSzPts val="1200"/>
              <a:buChar char="-"/>
            </a:pPr>
            <a:r>
              <a:rPr lang="en-GB"/>
              <a:t>Think about your music collection how is it organized?</a:t>
            </a:r>
            <a:endParaRPr/>
          </a:p>
        </p:txBody>
      </p:sp>
      <p:sp>
        <p:nvSpPr>
          <p:cNvPr id="3001" name="Google Shape;3001;p98"/>
          <p:cNvSpPr txBox="1"/>
          <p:nvPr/>
        </p:nvSpPr>
        <p:spPr>
          <a:xfrm>
            <a:off x="144450" y="2977825"/>
            <a:ext cx="5465100" cy="1427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sz="1100">
                <a:solidFill>
                  <a:schemeClr val="dk1"/>
                </a:solidFill>
              </a:rPr>
              <a:t>Is there an inherent structure within the data?</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Is there a preferred structure for our primary business purpose?</a:t>
            </a:r>
            <a:br>
              <a:rPr lang="en-GB"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Are there any optimal structures associated with storage/processing needs?</a:t>
            </a:r>
            <a:endParaRPr sz="1200">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01"/>
                                        </p:tgtEl>
                                        <p:attrNameLst>
                                          <p:attrName>style.visibility</p:attrName>
                                        </p:attrNameLst>
                                      </p:cBhvr>
                                      <p:to>
                                        <p:strVal val="visible"/>
                                      </p:to>
                                    </p:set>
                                    <p:anim calcmode="lin" valueType="num">
                                      <p:cBhvr additive="base">
                                        <p:cTn dur="1000"/>
                                        <p:tgtEl>
                                          <p:spTgt spid="30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99"/>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Our models</a:t>
            </a:r>
            <a:endParaRPr/>
          </a:p>
        </p:txBody>
      </p:sp>
      <p:sp>
        <p:nvSpPr>
          <p:cNvPr id="3007" name="Google Shape;3007;p99"/>
          <p:cNvSpPr txBox="1"/>
          <p:nvPr>
            <p:ph idx="1" type="body"/>
          </p:nvPr>
        </p:nvSpPr>
        <p:spPr>
          <a:xfrm>
            <a:off x="361200" y="1001400"/>
            <a:ext cx="4936200" cy="3631200"/>
          </a:xfrm>
          <a:prstGeom prst="rect">
            <a:avLst/>
          </a:prstGeom>
        </p:spPr>
        <p:txBody>
          <a:bodyPr anchorCtr="0" anchor="t" bIns="34275" lIns="0" spcFirstLastPara="1" rIns="68575" wrap="square" tIns="34275">
            <a:noAutofit/>
          </a:bodyPr>
          <a:lstStyle/>
          <a:p>
            <a:pPr indent="-304800" lvl="0" marL="457200" rtl="0" algn="l">
              <a:spcBef>
                <a:spcPts val="0"/>
              </a:spcBef>
              <a:spcAft>
                <a:spcPts val="0"/>
              </a:spcAft>
              <a:buSzPts val="1200"/>
              <a:buChar char="-"/>
            </a:pPr>
            <a:r>
              <a:rPr lang="en-GB"/>
              <a:t>A </a:t>
            </a:r>
            <a:r>
              <a:rPr lang="en-GB"/>
              <a:t>hierarchical</a:t>
            </a:r>
            <a:r>
              <a:rPr lang="en-GB"/>
              <a:t> model eg. “record collection”.</a:t>
            </a:r>
            <a:br>
              <a:rPr lang="en-GB"/>
            </a:br>
            <a:br>
              <a:rPr lang="en-GB"/>
            </a:br>
            <a:br>
              <a:rPr lang="en-GB"/>
            </a:br>
            <a:br>
              <a:rPr lang="en-GB"/>
            </a:br>
            <a:br>
              <a:rPr lang="en-GB"/>
            </a:br>
            <a:endParaRPr/>
          </a:p>
          <a:p>
            <a:pPr indent="-304800" lvl="0" marL="457200" rtl="0" algn="l">
              <a:spcBef>
                <a:spcPts val="0"/>
              </a:spcBef>
              <a:spcAft>
                <a:spcPts val="0"/>
              </a:spcAft>
              <a:buSzPts val="1200"/>
              <a:buChar char="-"/>
            </a:pPr>
            <a:r>
              <a:rPr lang="en-GB"/>
              <a:t>An object model eg. “streaming”</a:t>
            </a:r>
            <a:br>
              <a:rPr lang="en-GB"/>
            </a:br>
            <a:br>
              <a:rPr lang="en-GB"/>
            </a:br>
            <a:br>
              <a:rPr lang="en-GB"/>
            </a:br>
            <a:br>
              <a:rPr lang="en-GB"/>
            </a:br>
            <a:br>
              <a:rPr lang="en-GB"/>
            </a:br>
            <a:endParaRPr/>
          </a:p>
          <a:p>
            <a:pPr indent="-304800" lvl="0" marL="457200" rtl="0" algn="l">
              <a:spcBef>
                <a:spcPts val="0"/>
              </a:spcBef>
              <a:spcAft>
                <a:spcPts val="0"/>
              </a:spcAft>
              <a:buSzPts val="1200"/>
              <a:buChar char="-"/>
            </a:pPr>
            <a:r>
              <a:rPr lang="en-GB"/>
              <a:t>A Network model eg. “social”</a:t>
            </a:r>
            <a:endParaRPr/>
          </a:p>
        </p:txBody>
      </p:sp>
      <p:pic>
        <p:nvPicPr>
          <p:cNvPr id="3008" name="Google Shape;3008;p99"/>
          <p:cNvPicPr preferRelativeResize="0"/>
          <p:nvPr/>
        </p:nvPicPr>
        <p:blipFill>
          <a:blip r:embed="rId3">
            <a:alphaModFix/>
          </a:blip>
          <a:stretch>
            <a:fillRect/>
          </a:stretch>
        </p:blipFill>
        <p:spPr>
          <a:xfrm>
            <a:off x="4164863" y="269874"/>
            <a:ext cx="2265275" cy="2265275"/>
          </a:xfrm>
          <a:prstGeom prst="rect">
            <a:avLst/>
          </a:prstGeom>
          <a:noFill/>
          <a:ln>
            <a:noFill/>
          </a:ln>
        </p:spPr>
      </p:pic>
      <p:pic>
        <p:nvPicPr>
          <p:cNvPr id="3009" name="Google Shape;3009;p99"/>
          <p:cNvPicPr preferRelativeResize="0"/>
          <p:nvPr/>
        </p:nvPicPr>
        <p:blipFill>
          <a:blip r:embed="rId4">
            <a:alphaModFix/>
          </a:blip>
          <a:stretch>
            <a:fillRect/>
          </a:stretch>
        </p:blipFill>
        <p:spPr>
          <a:xfrm>
            <a:off x="4412860" y="2571759"/>
            <a:ext cx="4588676" cy="1975268"/>
          </a:xfrm>
          <a:prstGeom prst="rect">
            <a:avLst/>
          </a:prstGeom>
          <a:noFill/>
          <a:ln>
            <a:noFill/>
          </a:ln>
        </p:spPr>
      </p:pic>
      <p:pic>
        <p:nvPicPr>
          <p:cNvPr id="3010" name="Google Shape;3010;p99"/>
          <p:cNvPicPr preferRelativeResize="0"/>
          <p:nvPr/>
        </p:nvPicPr>
        <p:blipFill rotWithShape="1">
          <a:blip r:embed="rId5">
            <a:alphaModFix/>
          </a:blip>
          <a:srcRect b="5713" l="19867" r="28313" t="10011"/>
          <a:stretch/>
        </p:blipFill>
        <p:spPr>
          <a:xfrm>
            <a:off x="3418750" y="3508986"/>
            <a:ext cx="2265249" cy="20363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00"/>
          <p:cNvSpPr txBox="1"/>
          <p:nvPr>
            <p:ph type="title"/>
          </p:nvPr>
        </p:nvSpPr>
        <p:spPr>
          <a:xfrm>
            <a:off x="353000" y="1732100"/>
            <a:ext cx="6871800" cy="1923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GB"/>
              <a:t>Backstage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101"/>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Tools of the trade</a:t>
            </a:r>
            <a:endParaRPr/>
          </a:p>
        </p:txBody>
      </p:sp>
      <p:sp>
        <p:nvSpPr>
          <p:cNvPr id="3021" name="Google Shape;3021;p101"/>
          <p:cNvSpPr txBox="1"/>
          <p:nvPr>
            <p:ph idx="1" type="body"/>
          </p:nvPr>
        </p:nvSpPr>
        <p:spPr>
          <a:xfrm>
            <a:off x="361200" y="1001400"/>
            <a:ext cx="4936200" cy="3631200"/>
          </a:xfrm>
          <a:prstGeom prst="rect">
            <a:avLst/>
          </a:prstGeom>
        </p:spPr>
        <p:txBody>
          <a:bodyPr anchorCtr="0" anchor="t" bIns="34275" lIns="0" spcFirstLastPara="1" rIns="68575" wrap="square" tIns="34275">
            <a:noAutofit/>
          </a:bodyPr>
          <a:lstStyle/>
          <a:p>
            <a:pPr indent="-304800" lvl="0" marL="457200" rtl="0" algn="l">
              <a:spcBef>
                <a:spcPts val="0"/>
              </a:spcBef>
              <a:spcAft>
                <a:spcPts val="0"/>
              </a:spcAft>
              <a:buSzPts val="1200"/>
              <a:buChar char="-"/>
            </a:pPr>
            <a:r>
              <a:rPr lang="en-GB"/>
              <a:t>Excel</a:t>
            </a:r>
            <a:endParaRPr/>
          </a:p>
          <a:p>
            <a:pPr indent="-304800" lvl="0" marL="457200" rtl="0" algn="l">
              <a:spcBef>
                <a:spcPts val="0"/>
              </a:spcBef>
              <a:spcAft>
                <a:spcPts val="0"/>
              </a:spcAft>
              <a:buSzPts val="1200"/>
              <a:buChar char="-"/>
            </a:pPr>
            <a:r>
              <a:rPr lang="en-GB"/>
              <a:t>Lucid chart</a:t>
            </a:r>
            <a:endParaRPr/>
          </a:p>
          <a:p>
            <a:pPr indent="-304800" lvl="0" marL="457200" rtl="0" algn="l">
              <a:spcBef>
                <a:spcPts val="0"/>
              </a:spcBef>
              <a:spcAft>
                <a:spcPts val="0"/>
              </a:spcAft>
              <a:buSzPts val="1200"/>
              <a:buChar char="-"/>
            </a:pPr>
            <a:r>
              <a:rPr lang="en-GB"/>
              <a:t>Dbdiagram</a:t>
            </a:r>
            <a:endParaRPr/>
          </a:p>
          <a:p>
            <a:pPr indent="-304800" lvl="0" marL="457200" rtl="0" algn="l">
              <a:spcBef>
                <a:spcPts val="0"/>
              </a:spcBef>
              <a:spcAft>
                <a:spcPts val="0"/>
              </a:spcAft>
              <a:buSzPts val="1200"/>
              <a:buChar char="-"/>
            </a:pPr>
            <a:r>
              <a:rPr lang="en-GB"/>
              <a:t>Synthetic data</a:t>
            </a:r>
            <a:endParaRPr/>
          </a:p>
          <a:p>
            <a:pPr indent="-304800" lvl="0" marL="457200" rtl="0" algn="l">
              <a:spcBef>
                <a:spcPts val="0"/>
              </a:spcBef>
              <a:spcAft>
                <a:spcPts val="0"/>
              </a:spcAft>
              <a:buSzPts val="1200"/>
              <a:buChar char="-"/>
            </a:pPr>
            <a:r>
              <a:rPr lang="en-GB"/>
              <a:t>Postgres</a:t>
            </a:r>
            <a:endParaRPr/>
          </a:p>
          <a:p>
            <a:pPr indent="-304800" lvl="0" marL="457200" rtl="0" algn="l">
              <a:spcBef>
                <a:spcPts val="0"/>
              </a:spcBef>
              <a:spcAft>
                <a:spcPts val="0"/>
              </a:spcAft>
              <a:buSzPts val="1200"/>
              <a:buChar char="-"/>
            </a:pPr>
            <a:r>
              <a:rPr lang="en-GB"/>
              <a:t>mongodb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85"/>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Icebreaker</a:t>
            </a:r>
            <a:endParaRPr/>
          </a:p>
          <a:p>
            <a:pPr indent="0" lvl="0" marL="0" rtl="0" algn="l">
              <a:spcBef>
                <a:spcPts val="0"/>
              </a:spcBef>
              <a:spcAft>
                <a:spcPts val="0"/>
              </a:spcAft>
              <a:buNone/>
            </a:pPr>
            <a:r>
              <a:t/>
            </a:r>
            <a:endParaRPr/>
          </a:p>
        </p:txBody>
      </p:sp>
      <p:sp>
        <p:nvSpPr>
          <p:cNvPr id="2892" name="Google Shape;2892;p85"/>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893" name="Google Shape;2893;p85"/>
          <p:cNvPicPr preferRelativeResize="0"/>
          <p:nvPr/>
        </p:nvPicPr>
        <p:blipFill>
          <a:blip r:embed="rId3">
            <a:alphaModFix/>
          </a:blip>
          <a:stretch>
            <a:fillRect/>
          </a:stretch>
        </p:blipFill>
        <p:spPr>
          <a:xfrm>
            <a:off x="800088" y="2188273"/>
            <a:ext cx="3352800" cy="1790700"/>
          </a:xfrm>
          <a:prstGeom prst="rect">
            <a:avLst/>
          </a:prstGeom>
          <a:noFill/>
          <a:ln>
            <a:noFill/>
          </a:ln>
        </p:spPr>
      </p:pic>
      <p:pic>
        <p:nvPicPr>
          <p:cNvPr id="2894" name="Google Shape;2894;p85"/>
          <p:cNvPicPr preferRelativeResize="0"/>
          <p:nvPr/>
        </p:nvPicPr>
        <p:blipFill>
          <a:blip r:embed="rId4">
            <a:alphaModFix/>
          </a:blip>
          <a:stretch>
            <a:fillRect/>
          </a:stretch>
        </p:blipFill>
        <p:spPr>
          <a:xfrm>
            <a:off x="842950" y="866473"/>
            <a:ext cx="3267075" cy="1123950"/>
          </a:xfrm>
          <a:prstGeom prst="rect">
            <a:avLst/>
          </a:prstGeom>
          <a:noFill/>
          <a:ln>
            <a:noFill/>
          </a:ln>
        </p:spPr>
      </p:pic>
      <p:pic>
        <p:nvPicPr>
          <p:cNvPr id="2895" name="Google Shape;2895;p85"/>
          <p:cNvPicPr preferRelativeResize="0"/>
          <p:nvPr/>
        </p:nvPicPr>
        <p:blipFill>
          <a:blip r:embed="rId5">
            <a:alphaModFix/>
          </a:blip>
          <a:stretch>
            <a:fillRect/>
          </a:stretch>
        </p:blipFill>
        <p:spPr>
          <a:xfrm>
            <a:off x="4414326" y="653100"/>
            <a:ext cx="3819775" cy="40016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86"/>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Icebreaker</a:t>
            </a:r>
            <a:endParaRPr/>
          </a:p>
          <a:p>
            <a:pPr indent="0" lvl="0" marL="0" rtl="0" algn="l">
              <a:spcBef>
                <a:spcPts val="0"/>
              </a:spcBef>
              <a:spcAft>
                <a:spcPts val="0"/>
              </a:spcAft>
              <a:buNone/>
            </a:pPr>
            <a:r>
              <a:t/>
            </a:r>
            <a:endParaRPr/>
          </a:p>
        </p:txBody>
      </p:sp>
      <p:sp>
        <p:nvSpPr>
          <p:cNvPr id="2901" name="Google Shape;2901;p86"/>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02" name="Google Shape;2902;p86"/>
          <p:cNvPicPr preferRelativeResize="0"/>
          <p:nvPr/>
        </p:nvPicPr>
        <p:blipFill>
          <a:blip r:embed="rId3">
            <a:alphaModFix/>
          </a:blip>
          <a:stretch>
            <a:fillRect/>
          </a:stretch>
        </p:blipFill>
        <p:spPr>
          <a:xfrm>
            <a:off x="2476500" y="700086"/>
            <a:ext cx="3657600" cy="3743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87"/>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Icebreaker</a:t>
            </a:r>
            <a:endParaRPr/>
          </a:p>
          <a:p>
            <a:pPr indent="0" lvl="0" marL="0" rtl="0" algn="l">
              <a:spcBef>
                <a:spcPts val="0"/>
              </a:spcBef>
              <a:spcAft>
                <a:spcPts val="0"/>
              </a:spcAft>
              <a:buNone/>
            </a:pPr>
            <a:r>
              <a:t/>
            </a:r>
            <a:endParaRPr/>
          </a:p>
        </p:txBody>
      </p:sp>
      <p:sp>
        <p:nvSpPr>
          <p:cNvPr id="2908" name="Google Shape;2908;p87"/>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09" name="Google Shape;2909;p87"/>
          <p:cNvPicPr preferRelativeResize="0"/>
          <p:nvPr/>
        </p:nvPicPr>
        <p:blipFill>
          <a:blip r:embed="rId3">
            <a:alphaModFix/>
          </a:blip>
          <a:stretch>
            <a:fillRect/>
          </a:stretch>
        </p:blipFill>
        <p:spPr>
          <a:xfrm>
            <a:off x="2124075" y="732850"/>
            <a:ext cx="4230700" cy="43632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88"/>
          <p:cNvSpPr txBox="1"/>
          <p:nvPr>
            <p:ph type="title"/>
          </p:nvPr>
        </p:nvSpPr>
        <p:spPr>
          <a:xfrm>
            <a:off x="1199625" y="1765200"/>
            <a:ext cx="6703500" cy="1273200"/>
          </a:xfrm>
          <a:prstGeom prst="rect">
            <a:avLst/>
          </a:prstGeom>
        </p:spPr>
        <p:txBody>
          <a:bodyPr anchorCtr="0" anchor="t" bIns="34275" lIns="0" spcFirstLastPara="1" rIns="68575" wrap="square" tIns="34275">
            <a:noAutofit/>
          </a:bodyPr>
          <a:lstStyle/>
          <a:p>
            <a:pPr indent="0" lvl="0" marL="0" rtl="0" algn="ctr">
              <a:spcBef>
                <a:spcPts val="0"/>
              </a:spcBef>
              <a:spcAft>
                <a:spcPts val="0"/>
              </a:spcAft>
              <a:buSzPts val="990"/>
              <a:buNone/>
            </a:pPr>
            <a:r>
              <a:rPr lang="en-GB" sz="3840">
                <a:solidFill>
                  <a:schemeClr val="dk1"/>
                </a:solidFill>
                <a:highlight>
                  <a:schemeClr val="accent2"/>
                </a:highlight>
              </a:rPr>
              <a:t>Stop the Schema-nanigans!</a:t>
            </a:r>
            <a:r>
              <a:rPr lang="en-GB" sz="3840">
                <a:solidFill>
                  <a:schemeClr val="dk1"/>
                </a:solidFill>
              </a:rPr>
              <a:t> Data Modelling for Sanity</a:t>
            </a:r>
            <a:endParaRPr sz="3840"/>
          </a:p>
        </p:txBody>
      </p:sp>
      <p:sp>
        <p:nvSpPr>
          <p:cNvPr id="2915" name="Google Shape;2915;p88"/>
          <p:cNvSpPr txBox="1"/>
          <p:nvPr>
            <p:ph idx="2" type="title"/>
          </p:nvPr>
        </p:nvSpPr>
        <p:spPr>
          <a:xfrm>
            <a:off x="3033825" y="3093900"/>
            <a:ext cx="3035100" cy="6519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GB"/>
              <a:t>Session Instructor: Joel Mendes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89"/>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Stop the Schema-nanigans!</a:t>
            </a:r>
            <a:endParaRPr/>
          </a:p>
        </p:txBody>
      </p:sp>
      <p:sp>
        <p:nvSpPr>
          <p:cNvPr id="2921" name="Google Shape;2921;p89"/>
          <p:cNvSpPr txBox="1"/>
          <p:nvPr>
            <p:ph idx="2" type="body"/>
          </p:nvPr>
        </p:nvSpPr>
        <p:spPr>
          <a:xfrm>
            <a:off x="3533775" y="1732100"/>
            <a:ext cx="4763100" cy="3001800"/>
          </a:xfrm>
          <a:prstGeom prst="rect">
            <a:avLst/>
          </a:prstGeom>
        </p:spPr>
        <p:txBody>
          <a:bodyPr anchorCtr="0" anchor="t" bIns="34275" lIns="0" spcFirstLastPara="1" rIns="68575" wrap="square" tIns="34275">
            <a:noAutofit/>
          </a:bodyPr>
          <a:lstStyle/>
          <a:p>
            <a:pPr indent="0" lvl="0" marL="0" rtl="0" algn="l">
              <a:spcBef>
                <a:spcPts val="0"/>
              </a:spcBef>
              <a:spcAft>
                <a:spcPts val="0"/>
              </a:spcAft>
              <a:buNone/>
            </a:pPr>
            <a:r>
              <a:rPr lang="en-GB"/>
              <a:t>Welcome to the show</a:t>
            </a:r>
            <a:endParaRPr/>
          </a:p>
          <a:p>
            <a:pPr indent="0" lvl="0" marL="0" rtl="0" algn="l">
              <a:spcBef>
                <a:spcPts val="900"/>
              </a:spcBef>
              <a:spcAft>
                <a:spcPts val="0"/>
              </a:spcAft>
              <a:buNone/>
            </a:pPr>
            <a:r>
              <a:rPr lang="en-GB"/>
              <a:t>Show notes</a:t>
            </a:r>
            <a:endParaRPr/>
          </a:p>
          <a:p>
            <a:pPr indent="0" lvl="0" marL="0" rtl="0" algn="l">
              <a:spcBef>
                <a:spcPts val="900"/>
              </a:spcBef>
              <a:spcAft>
                <a:spcPts val="0"/>
              </a:spcAft>
              <a:buNone/>
            </a:pPr>
            <a:r>
              <a:rPr lang="en-GB"/>
              <a:t>Why Bother Modelling?</a:t>
            </a:r>
            <a:endParaRPr/>
          </a:p>
          <a:p>
            <a:pPr indent="0" lvl="0" marL="0" rtl="0" algn="l">
              <a:spcBef>
                <a:spcPts val="900"/>
              </a:spcBef>
              <a:spcAft>
                <a:spcPts val="0"/>
              </a:spcAft>
              <a:buNone/>
            </a:pPr>
            <a:r>
              <a:rPr lang="en-GB"/>
              <a:t>See the “Collection” on the runway</a:t>
            </a:r>
            <a:endParaRPr/>
          </a:p>
          <a:p>
            <a:pPr indent="0" lvl="0" marL="0" rtl="0" algn="l">
              <a:spcBef>
                <a:spcPts val="900"/>
              </a:spcBef>
              <a:spcAft>
                <a:spcPts val="0"/>
              </a:spcAft>
              <a:buNone/>
            </a:pPr>
            <a:r>
              <a:rPr lang="en-GB"/>
              <a:t>Backstage</a:t>
            </a:r>
            <a:endParaRPr/>
          </a:p>
          <a:p>
            <a:pPr indent="0" lvl="0" marL="0" rtl="0" algn="l">
              <a:spcBef>
                <a:spcPts val="900"/>
              </a:spcBef>
              <a:spcAft>
                <a:spcPts val="900"/>
              </a:spcAft>
              <a:buNone/>
            </a:pPr>
            <a:r>
              <a:rPr lang="en-GB"/>
              <a:t>Review</a:t>
            </a:r>
            <a:endParaRPr/>
          </a:p>
        </p:txBody>
      </p:sp>
      <p:sp>
        <p:nvSpPr>
          <p:cNvPr id="2922" name="Google Shape;2922;p89"/>
          <p:cNvSpPr txBox="1"/>
          <p:nvPr>
            <p:ph idx="1" type="subTitle"/>
          </p:nvPr>
        </p:nvSpPr>
        <p:spPr>
          <a:xfrm>
            <a:off x="361200" y="1732100"/>
            <a:ext cx="2934300" cy="1209600"/>
          </a:xfrm>
          <a:prstGeom prst="rect">
            <a:avLst/>
          </a:prstGeom>
        </p:spPr>
        <p:txBody>
          <a:bodyPr anchorCtr="0" anchor="t" bIns="34275" lIns="0" spcFirstLastPara="1" rIns="68575" wrap="square" tIns="34275">
            <a:normAutofit/>
          </a:bodyPr>
          <a:lstStyle/>
          <a:p>
            <a:pPr indent="0" lvl="0" marL="0" rtl="0" algn="l">
              <a:spcBef>
                <a:spcPts val="800"/>
              </a:spcBef>
              <a:spcAft>
                <a:spcPts val="0"/>
              </a:spcAft>
              <a:buNone/>
            </a:pPr>
            <a:r>
              <a:rPr lang="en-GB"/>
              <a:t>Agenda</a:t>
            </a:r>
            <a:endParaRPr/>
          </a:p>
        </p:txBody>
      </p:sp>
      <p:sp>
        <p:nvSpPr>
          <p:cNvPr id="2923" name="Google Shape;2923;p89"/>
          <p:cNvSpPr/>
          <p:nvPr/>
        </p:nvSpPr>
        <p:spPr>
          <a:xfrm>
            <a:off x="3295505" y="1789251"/>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4" name="Google Shape;2924;p89"/>
          <p:cNvSpPr/>
          <p:nvPr/>
        </p:nvSpPr>
        <p:spPr>
          <a:xfrm>
            <a:off x="3295505" y="2132171"/>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5" name="Google Shape;2925;p89"/>
          <p:cNvSpPr/>
          <p:nvPr/>
        </p:nvSpPr>
        <p:spPr>
          <a:xfrm>
            <a:off x="3295505" y="2475091"/>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6" name="Google Shape;2926;p89"/>
          <p:cNvSpPr/>
          <p:nvPr/>
        </p:nvSpPr>
        <p:spPr>
          <a:xfrm>
            <a:off x="3295505" y="2818011"/>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7" name="Google Shape;2927;p89"/>
          <p:cNvSpPr/>
          <p:nvPr/>
        </p:nvSpPr>
        <p:spPr>
          <a:xfrm>
            <a:off x="3295505" y="3160931"/>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8" name="Google Shape;2928;p89"/>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29" name="Google Shape;2929;p89"/>
          <p:cNvSpPr/>
          <p:nvPr/>
        </p:nvSpPr>
        <p:spPr>
          <a:xfrm>
            <a:off x="3295505" y="3503856"/>
            <a:ext cx="152464" cy="152419"/>
          </a:xfrm>
          <a:custGeom>
            <a:rect b="b" l="l" r="r" t="t"/>
            <a:pathLst>
              <a:path extrusionOk="0" h="2177414" w="2178050">
                <a:moveTo>
                  <a:pt x="1089025" y="0"/>
                </a:moveTo>
                <a:cubicBezTo>
                  <a:pt x="487680" y="0"/>
                  <a:pt x="0" y="487680"/>
                  <a:pt x="0" y="1089025"/>
                </a:cubicBezTo>
                <a:cubicBezTo>
                  <a:pt x="0" y="1690370"/>
                  <a:pt x="487680" y="2177415"/>
                  <a:pt x="1089025" y="2177415"/>
                </a:cubicBezTo>
                <a:cubicBezTo>
                  <a:pt x="1690370" y="2177415"/>
                  <a:pt x="2178050" y="1689735"/>
                  <a:pt x="2178050" y="1088390"/>
                </a:cubicBezTo>
                <a:cubicBezTo>
                  <a:pt x="2178050" y="487045"/>
                  <a:pt x="1690370" y="0"/>
                  <a:pt x="1089025" y="0"/>
                </a:cubicBezTo>
                <a:close/>
                <a:moveTo>
                  <a:pt x="1117600" y="1577340"/>
                </a:moveTo>
                <a:lnTo>
                  <a:pt x="1047750" y="1506220"/>
                </a:lnTo>
                <a:lnTo>
                  <a:pt x="1430655" y="1132205"/>
                </a:lnTo>
                <a:lnTo>
                  <a:pt x="422275" y="1132205"/>
                </a:lnTo>
                <a:lnTo>
                  <a:pt x="422275" y="1032510"/>
                </a:lnTo>
                <a:lnTo>
                  <a:pt x="1430020" y="1032510"/>
                </a:lnTo>
                <a:lnTo>
                  <a:pt x="1057910" y="651510"/>
                </a:lnTo>
                <a:lnTo>
                  <a:pt x="1129030" y="581660"/>
                </a:lnTo>
                <a:lnTo>
                  <a:pt x="1551305" y="1014095"/>
                </a:lnTo>
                <a:lnTo>
                  <a:pt x="1551305" y="1014095"/>
                </a:lnTo>
                <a:lnTo>
                  <a:pt x="1621155" y="1085215"/>
                </a:lnTo>
                <a:lnTo>
                  <a:pt x="1117600" y="157734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90"/>
          <p:cNvSpPr txBox="1"/>
          <p:nvPr>
            <p:ph type="title"/>
          </p:nvPr>
        </p:nvSpPr>
        <p:spPr>
          <a:xfrm>
            <a:off x="4594225" y="905526"/>
            <a:ext cx="4270800" cy="8793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GB"/>
              <a:t>Joel Mendes</a:t>
            </a:r>
            <a:endParaRPr/>
          </a:p>
        </p:txBody>
      </p:sp>
      <p:sp>
        <p:nvSpPr>
          <p:cNvPr id="2935" name="Google Shape;2935;p90"/>
          <p:cNvSpPr txBox="1"/>
          <p:nvPr>
            <p:ph idx="3" type="title"/>
          </p:nvPr>
        </p:nvSpPr>
        <p:spPr>
          <a:xfrm>
            <a:off x="4594225" y="1847025"/>
            <a:ext cx="3642600" cy="2207400"/>
          </a:xfrm>
          <a:prstGeom prst="rect">
            <a:avLst/>
          </a:prstGeom>
        </p:spPr>
        <p:txBody>
          <a:bodyPr anchorCtr="0" anchor="t" bIns="90000" lIns="91425" spcFirstLastPara="1" rIns="91425" wrap="square" tIns="91425">
            <a:noAutofit/>
          </a:bodyPr>
          <a:lstStyle/>
          <a:p>
            <a:pPr indent="-317500" lvl="0" marL="457200" rtl="0" algn="l">
              <a:lnSpc>
                <a:spcPct val="100000"/>
              </a:lnSpc>
              <a:spcBef>
                <a:spcPts val="0"/>
              </a:spcBef>
              <a:spcAft>
                <a:spcPts val="0"/>
              </a:spcAft>
              <a:buSzPts val="1400"/>
              <a:buChar char="●"/>
            </a:pPr>
            <a:r>
              <a:rPr lang="en-GB"/>
              <a:t>Senior Instructor, Advanced Programmes</a:t>
            </a:r>
            <a:endParaRPr/>
          </a:p>
          <a:p>
            <a:pPr indent="-317500" lvl="0" marL="457200" rtl="0" algn="l">
              <a:lnSpc>
                <a:spcPct val="100000"/>
              </a:lnSpc>
              <a:spcBef>
                <a:spcPts val="0"/>
              </a:spcBef>
              <a:spcAft>
                <a:spcPts val="0"/>
              </a:spcAft>
              <a:buSzPts val="1400"/>
              <a:buChar char="●"/>
            </a:pPr>
            <a:r>
              <a:rPr lang="en-GB"/>
              <a:t>2.5 years with Multiverse</a:t>
            </a:r>
            <a:endParaRPr/>
          </a:p>
          <a:p>
            <a:pPr indent="-317500" lvl="0" marL="457200" rtl="0" algn="l">
              <a:lnSpc>
                <a:spcPct val="100000"/>
              </a:lnSpc>
              <a:spcBef>
                <a:spcPts val="0"/>
              </a:spcBef>
              <a:spcAft>
                <a:spcPts val="0"/>
              </a:spcAft>
              <a:buSzPts val="1400"/>
              <a:buChar char="●"/>
            </a:pPr>
            <a:r>
              <a:rPr lang="en-GB"/>
              <a:t>Helped build and now deliver Applied Data Engineering</a:t>
            </a:r>
            <a:endParaRPr/>
          </a:p>
          <a:p>
            <a:pPr indent="0" lvl="0" marL="457200" rtl="0" algn="l">
              <a:spcBef>
                <a:spcPts val="0"/>
              </a:spcBef>
              <a:spcAft>
                <a:spcPts val="0"/>
              </a:spcAft>
              <a:buNone/>
            </a:pPr>
            <a:r>
              <a:t/>
            </a:r>
            <a:endParaRPr/>
          </a:p>
        </p:txBody>
      </p:sp>
      <p:sp>
        <p:nvSpPr>
          <p:cNvPr id="2936" name="Google Shape;2936;p90"/>
          <p:cNvSpPr txBox="1"/>
          <p:nvPr>
            <p:ph idx="1" type="subTitle"/>
          </p:nvPr>
        </p:nvSpPr>
        <p:spPr>
          <a:xfrm>
            <a:off x="4623600" y="3505150"/>
            <a:ext cx="4087800" cy="215400"/>
          </a:xfrm>
          <a:prstGeom prst="rect">
            <a:avLst/>
          </a:prstGeom>
        </p:spPr>
        <p:txBody>
          <a:bodyPr anchorCtr="0" anchor="ctr" bIns="0" lIns="36000" spcFirstLastPara="1" rIns="36000" wrap="square" tIns="0">
            <a:noAutofit/>
          </a:bodyPr>
          <a:lstStyle/>
          <a:p>
            <a:pPr indent="0" lvl="0" marL="0" rtl="0" algn="l">
              <a:spcBef>
                <a:spcPts val="800"/>
              </a:spcBef>
              <a:spcAft>
                <a:spcPts val="0"/>
              </a:spcAft>
              <a:buNone/>
            </a:pPr>
            <a:r>
              <a:rPr lang="en-GB"/>
              <a:t>Genuinely did compete in a </a:t>
            </a:r>
            <a:r>
              <a:rPr lang="en-GB"/>
              <a:t>Bodybuilding</a:t>
            </a:r>
            <a:r>
              <a:rPr lang="en-GB"/>
              <a:t> competition.  </a:t>
            </a:r>
            <a:endParaRPr/>
          </a:p>
        </p:txBody>
      </p:sp>
      <p:pic>
        <p:nvPicPr>
          <p:cNvPr id="2937" name="Google Shape;2937;p90"/>
          <p:cNvPicPr preferRelativeResize="0"/>
          <p:nvPr/>
        </p:nvPicPr>
        <p:blipFill>
          <a:blip r:embed="rId3">
            <a:alphaModFix/>
          </a:blip>
          <a:stretch>
            <a:fillRect/>
          </a:stretch>
        </p:blipFill>
        <p:spPr>
          <a:xfrm>
            <a:off x="553875" y="270000"/>
            <a:ext cx="3452851" cy="4603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91"/>
          <p:cNvSpPr txBox="1"/>
          <p:nvPr>
            <p:ph type="title"/>
          </p:nvPr>
        </p:nvSpPr>
        <p:spPr>
          <a:xfrm>
            <a:off x="353000" y="1732100"/>
            <a:ext cx="6495600" cy="1923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GB"/>
              <a:t>Show Notes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92"/>
          <p:cNvSpPr txBox="1"/>
          <p:nvPr>
            <p:ph type="title"/>
          </p:nvPr>
        </p:nvSpPr>
        <p:spPr>
          <a:xfrm>
            <a:off x="713775" y="269998"/>
            <a:ext cx="7886700" cy="731400"/>
          </a:xfrm>
          <a:prstGeom prst="rect">
            <a:avLst/>
          </a:prstGeom>
        </p:spPr>
        <p:txBody>
          <a:bodyPr anchorCtr="0" anchor="t" bIns="34275" lIns="0" spcFirstLastPara="1" rIns="68575" wrap="square" tIns="0">
            <a:noAutofit/>
          </a:bodyPr>
          <a:lstStyle/>
          <a:p>
            <a:pPr indent="0" lvl="0" marL="0" rtl="0" algn="l">
              <a:spcBef>
                <a:spcPts val="0"/>
              </a:spcBef>
              <a:spcAft>
                <a:spcPts val="0"/>
              </a:spcAft>
              <a:buNone/>
            </a:pPr>
            <a:r>
              <a:rPr lang="en-GB"/>
              <a:t>Learning</a:t>
            </a:r>
            <a:r>
              <a:rPr lang="en-GB"/>
              <a:t> Objectives</a:t>
            </a:r>
            <a:endParaRPr/>
          </a:p>
        </p:txBody>
      </p:sp>
      <p:pic>
        <p:nvPicPr>
          <p:cNvPr id="2948" name="Google Shape;2948;p92"/>
          <p:cNvPicPr preferRelativeResize="0"/>
          <p:nvPr>
            <p:ph idx="2" type="pic"/>
          </p:nvPr>
        </p:nvPicPr>
        <p:blipFill rotWithShape="1">
          <a:blip r:embed="rId3">
            <a:alphaModFix/>
          </a:blip>
          <a:srcRect b="1095" l="0" r="0" t="1105"/>
          <a:stretch/>
        </p:blipFill>
        <p:spPr>
          <a:xfrm>
            <a:off x="5561825" y="953700"/>
            <a:ext cx="3810600" cy="3726600"/>
          </a:xfrm>
          <a:prstGeom prst="roundRect">
            <a:avLst>
              <a:gd fmla="val 16667" name="adj"/>
            </a:avLst>
          </a:prstGeom>
        </p:spPr>
      </p:pic>
      <p:sp>
        <p:nvSpPr>
          <p:cNvPr id="2949" name="Google Shape;2949;p92"/>
          <p:cNvSpPr txBox="1"/>
          <p:nvPr>
            <p:ph idx="1" type="body"/>
          </p:nvPr>
        </p:nvSpPr>
        <p:spPr>
          <a:xfrm>
            <a:off x="714375" y="1001400"/>
            <a:ext cx="4583100" cy="3631200"/>
          </a:xfrm>
          <a:prstGeom prst="rect">
            <a:avLst/>
          </a:prstGeom>
        </p:spPr>
        <p:txBody>
          <a:bodyPr anchorCtr="0" anchor="t" bIns="34275" lIns="0" spcFirstLastPara="1" rIns="68575" wrap="square" tIns="34275">
            <a:noAutofit/>
          </a:bodyPr>
          <a:lstStyle/>
          <a:p>
            <a:pPr indent="0" lvl="0" marL="0" rtl="0" algn="l">
              <a:lnSpc>
                <a:spcPct val="125000"/>
              </a:lnSpc>
              <a:spcBef>
                <a:spcPts val="800"/>
              </a:spcBef>
              <a:spcAft>
                <a:spcPts val="0"/>
              </a:spcAft>
              <a:buNone/>
            </a:pPr>
            <a:r>
              <a:rPr lang="en-GB" sz="1700"/>
              <a:t>To understand the need for data modelling and be able to communicate </a:t>
            </a:r>
            <a:r>
              <a:rPr lang="en-GB" sz="1700"/>
              <a:t>its</a:t>
            </a:r>
            <a:r>
              <a:rPr lang="en-GB" sz="1700"/>
              <a:t> benefits.  </a:t>
            </a:r>
            <a:endParaRPr sz="1700"/>
          </a:p>
          <a:p>
            <a:pPr indent="0" lvl="0" marL="0" rtl="0" algn="l">
              <a:lnSpc>
                <a:spcPct val="125000"/>
              </a:lnSpc>
              <a:spcBef>
                <a:spcPts val="800"/>
              </a:spcBef>
              <a:spcAft>
                <a:spcPts val="0"/>
              </a:spcAft>
              <a:buNone/>
            </a:pPr>
            <a:r>
              <a:t/>
            </a:r>
            <a:endParaRPr sz="1700"/>
          </a:p>
          <a:p>
            <a:pPr indent="0" lvl="0" marL="0" rtl="0" algn="l">
              <a:lnSpc>
                <a:spcPct val="125000"/>
              </a:lnSpc>
              <a:spcBef>
                <a:spcPts val="800"/>
              </a:spcBef>
              <a:spcAft>
                <a:spcPts val="0"/>
              </a:spcAft>
              <a:buNone/>
            </a:pPr>
            <a:r>
              <a:rPr lang="en-GB" sz="1700"/>
              <a:t>Have a high level understanding of different data modelling approaches.  </a:t>
            </a:r>
            <a:endParaRPr sz="1700"/>
          </a:p>
          <a:p>
            <a:pPr indent="0" lvl="0" marL="0" rtl="0" algn="l">
              <a:lnSpc>
                <a:spcPct val="125000"/>
              </a:lnSpc>
              <a:spcBef>
                <a:spcPts val="800"/>
              </a:spcBef>
              <a:spcAft>
                <a:spcPts val="0"/>
              </a:spcAft>
              <a:buNone/>
            </a:pPr>
            <a:r>
              <a:t/>
            </a:r>
            <a:endParaRPr sz="1700"/>
          </a:p>
          <a:p>
            <a:pPr indent="0" lvl="0" marL="0" rtl="0" algn="l">
              <a:lnSpc>
                <a:spcPct val="125000"/>
              </a:lnSpc>
              <a:spcBef>
                <a:spcPts val="800"/>
              </a:spcBef>
              <a:spcAft>
                <a:spcPts val="0"/>
              </a:spcAft>
              <a:buNone/>
            </a:pPr>
            <a:r>
              <a:rPr lang="en-GB" sz="1700"/>
              <a:t>Be able to guide apprentices through different options for modelling and tools.  </a:t>
            </a:r>
            <a:endParaRPr/>
          </a:p>
        </p:txBody>
      </p:sp>
      <p:sp>
        <p:nvSpPr>
          <p:cNvPr id="2950" name="Google Shape;2950;p92"/>
          <p:cNvSpPr/>
          <p:nvPr/>
        </p:nvSpPr>
        <p:spPr>
          <a:xfrm>
            <a:off x="355600" y="1123950"/>
            <a:ext cx="216000" cy="216000"/>
          </a:xfrm>
          <a:prstGeom prst="ellipse">
            <a:avLst/>
          </a:prstGeom>
          <a:solidFill>
            <a:schemeClr val="dk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200">
                <a:solidFill>
                  <a:schemeClr val="lt1"/>
                </a:solidFill>
                <a:latin typeface="Inter"/>
                <a:ea typeface="Inter"/>
                <a:cs typeface="Inter"/>
                <a:sym typeface="Inter"/>
              </a:rPr>
              <a:t>1</a:t>
            </a:r>
            <a:endParaRPr sz="1200">
              <a:solidFill>
                <a:schemeClr val="lt1"/>
              </a:solidFill>
              <a:latin typeface="Inter"/>
              <a:ea typeface="Inter"/>
              <a:cs typeface="Inter"/>
              <a:sym typeface="Inter"/>
            </a:endParaRPr>
          </a:p>
        </p:txBody>
      </p:sp>
      <p:sp>
        <p:nvSpPr>
          <p:cNvPr id="2951" name="Google Shape;2951;p92"/>
          <p:cNvSpPr/>
          <p:nvPr/>
        </p:nvSpPr>
        <p:spPr>
          <a:xfrm>
            <a:off x="355600" y="2275225"/>
            <a:ext cx="216000" cy="216000"/>
          </a:xfrm>
          <a:prstGeom prst="ellipse">
            <a:avLst/>
          </a:prstGeom>
          <a:solidFill>
            <a:schemeClr val="dk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200">
                <a:solidFill>
                  <a:schemeClr val="lt1"/>
                </a:solidFill>
                <a:latin typeface="Inter"/>
                <a:ea typeface="Inter"/>
                <a:cs typeface="Inter"/>
                <a:sym typeface="Inter"/>
              </a:rPr>
              <a:t>2</a:t>
            </a:r>
            <a:endParaRPr sz="1200">
              <a:solidFill>
                <a:schemeClr val="lt1"/>
              </a:solidFill>
              <a:latin typeface="Inter"/>
              <a:ea typeface="Inter"/>
              <a:cs typeface="Inter"/>
              <a:sym typeface="Inter"/>
            </a:endParaRPr>
          </a:p>
        </p:txBody>
      </p:sp>
      <p:sp>
        <p:nvSpPr>
          <p:cNvPr id="2952" name="Google Shape;2952;p92"/>
          <p:cNvSpPr/>
          <p:nvPr/>
        </p:nvSpPr>
        <p:spPr>
          <a:xfrm>
            <a:off x="355600" y="3426500"/>
            <a:ext cx="216000" cy="216000"/>
          </a:xfrm>
          <a:prstGeom prst="ellipse">
            <a:avLst/>
          </a:prstGeom>
          <a:solidFill>
            <a:schemeClr val="dk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200">
                <a:solidFill>
                  <a:schemeClr val="lt1"/>
                </a:solidFill>
                <a:latin typeface="Inter"/>
                <a:ea typeface="Inter"/>
                <a:cs typeface="Inter"/>
                <a:sym typeface="Inter"/>
              </a:rPr>
              <a:t>3</a:t>
            </a:r>
            <a:endParaRPr sz="1200">
              <a:solidFill>
                <a:schemeClr val="lt1"/>
              </a:solidFill>
              <a:latin typeface="Inter"/>
              <a:ea typeface="Inter"/>
              <a:cs typeface="Inter"/>
              <a:sym typeface="Inter"/>
            </a:endParaRPr>
          </a:p>
        </p:txBody>
      </p:sp>
      <p:sp>
        <p:nvSpPr>
          <p:cNvPr id="2953" name="Google Shape;2953;p92"/>
          <p:cNvSpPr txBox="1"/>
          <p:nvPr>
            <p:ph idx="12" type="sldNum"/>
          </p:nvPr>
        </p:nvSpPr>
        <p:spPr>
          <a:xfrm>
            <a:off x="8234109" y="4495235"/>
            <a:ext cx="548700" cy="393600"/>
          </a:xfrm>
          <a:prstGeom prst="rect">
            <a:avLst/>
          </a:prstGeom>
        </p:spPr>
        <p:txBody>
          <a:bodyPr anchorCtr="0" anchor="b" bIns="0" lIns="91425" spcFirstLastPara="1" rIns="0"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ultiverse">
  <a:themeElements>
    <a:clrScheme name="Multiverse">
      <a:dk1>
        <a:srgbClr val="000000"/>
      </a:dk1>
      <a:lt1>
        <a:srgbClr val="FFFFFF"/>
      </a:lt1>
      <a:dk2>
        <a:srgbClr val="495FF7"/>
      </a:dk2>
      <a:lt2>
        <a:srgbClr val="F8F7F3"/>
      </a:lt2>
      <a:accent1>
        <a:srgbClr val="E6E8FE"/>
      </a:accent1>
      <a:accent2>
        <a:srgbClr val="DDFC9D"/>
      </a:accent2>
      <a:accent3>
        <a:srgbClr val="555553"/>
      </a:accent3>
      <a:accent4>
        <a:srgbClr val="FCD69D"/>
      </a:accent4>
      <a:accent5>
        <a:srgbClr val="2B326D"/>
      </a:accent5>
      <a:accent6>
        <a:srgbClr val="FBB348"/>
      </a:accent6>
      <a:hlink>
        <a:srgbClr val="8323FF"/>
      </a:hlink>
      <a:folHlink>
        <a:srgbClr val="8189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